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345" r:id="rId6"/>
    <p:sldId id="368" r:id="rId7"/>
    <p:sldId id="371" r:id="rId8"/>
    <p:sldId id="365" r:id="rId9"/>
    <p:sldId id="367" r:id="rId10"/>
    <p:sldId id="366" r:id="rId11"/>
    <p:sldId id="346" r:id="rId12"/>
    <p:sldId id="347" r:id="rId13"/>
    <p:sldId id="283" r:id="rId14"/>
    <p:sldId id="348" r:id="rId15"/>
    <p:sldId id="289" r:id="rId16"/>
    <p:sldId id="369" r:id="rId17"/>
    <p:sldId id="372" r:id="rId18"/>
    <p:sldId id="339" r:id="rId19"/>
    <p:sldId id="370" r:id="rId20"/>
    <p:sldId id="276" r:id="rId21"/>
    <p:sldId id="362" r:id="rId22"/>
    <p:sldId id="287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BFD9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D50A1-173D-45C6-AA17-85D8B27DCD4A}" v="19" dt="2025-11-03T21:53:21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.sk/transformacia-poradni/" TargetMode="External"/><Relationship Id="rId1" Type="http://schemas.openxmlformats.org/officeDocument/2006/relationships/hyperlink" Target="https://www.minedu.sk/standardy-odbornych-cinnosti-v-systeme-poradenstva-a-prevencie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mployment.gov.sk/files/slovensky/ministerstvo/konzultacne-organy/rada-vlady-sr-ludske-prava-narodnostne-mensiny-rodovu-rovnost/vybor-deti-mladez/dokumenty/gc-14.pdf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inedu.sk/data/att/27415.pdf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.sk/transformacia-poradni/" TargetMode="External"/><Relationship Id="rId1" Type="http://schemas.openxmlformats.org/officeDocument/2006/relationships/hyperlink" Target="https://www.minedu.sk/standardy-odbornych-cinnosti-v-systeme-poradenstva-a-prevencie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mployment.gov.sk/files/slovensky/ministerstvo/konzultacne-organy/rada-vlady-sr-ludske-prava-narodnostne-mensiny-rodovu-rovnost/vybor-deti-mladez/dokumenty/gc-14.pdf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inedu.sk/data/att/27415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B31DD-E57A-4958-A002-57173477F3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46A93A4-6519-41F7-943C-54BE78147832}">
      <dgm:prSet phldrT="[Text]" custT="1"/>
      <dgm:spPr/>
      <dgm:t>
        <a:bodyPr/>
        <a:lstStyle/>
        <a:p>
          <a:r>
            <a:rPr lang="sk-SK" sz="1800" b="1" dirty="0"/>
            <a:t>školský zákon 245/2008</a:t>
          </a:r>
        </a:p>
      </dgm:t>
    </dgm:pt>
    <dgm:pt modelId="{7C618737-EAB1-4E1A-B3B6-C7A57FB3A31D}" type="parTrans" cxnId="{2F761A9C-C638-474A-A16F-F8BAFEB5A42C}">
      <dgm:prSet/>
      <dgm:spPr/>
      <dgm:t>
        <a:bodyPr/>
        <a:lstStyle/>
        <a:p>
          <a:endParaRPr lang="sk-SK"/>
        </a:p>
      </dgm:t>
    </dgm:pt>
    <dgm:pt modelId="{5191FAC6-5989-4771-A0C3-6B64BA359E5F}" type="sibTrans" cxnId="{2F761A9C-C638-474A-A16F-F8BAFEB5A42C}">
      <dgm:prSet/>
      <dgm:spPr/>
      <dgm:t>
        <a:bodyPr/>
        <a:lstStyle/>
        <a:p>
          <a:endParaRPr lang="sk-SK"/>
        </a:p>
      </dgm:t>
    </dgm:pt>
    <dgm:pt modelId="{230F6709-4111-4C52-BE4A-93FC8D9AF5C9}">
      <dgm:prSet phldrT="[Text]"/>
      <dgm:spPr/>
      <dgm:t>
        <a:bodyPr/>
        <a:lstStyle/>
        <a:p>
          <a:r>
            <a:rPr lang="sk-SK" dirty="0"/>
            <a:t>ŠVP a VP</a:t>
          </a:r>
        </a:p>
      </dgm:t>
    </dgm:pt>
    <dgm:pt modelId="{3A660E54-DD95-4188-85AC-B2FF07261C4F}" type="parTrans" cxnId="{568AE42F-DCE9-4F3D-A7D4-E5EDC06B92E8}">
      <dgm:prSet/>
      <dgm:spPr/>
      <dgm:t>
        <a:bodyPr/>
        <a:lstStyle/>
        <a:p>
          <a:endParaRPr lang="sk-SK"/>
        </a:p>
      </dgm:t>
    </dgm:pt>
    <dgm:pt modelId="{AA323FC3-2AE7-4E05-934C-33AA3638ADE9}" type="sibTrans" cxnId="{568AE42F-DCE9-4F3D-A7D4-E5EDC06B92E8}">
      <dgm:prSet/>
      <dgm:spPr/>
      <dgm:t>
        <a:bodyPr/>
        <a:lstStyle/>
        <a:p>
          <a:endParaRPr lang="sk-SK"/>
        </a:p>
      </dgm:t>
    </dgm:pt>
    <dgm:pt modelId="{086C9F08-0013-4FEF-85D2-ADAB98CE94B7}">
      <dgm:prSet phldrT="[Text]" custT="1"/>
      <dgm:spPr/>
      <dgm:t>
        <a:bodyPr/>
        <a:lstStyle/>
        <a:p>
          <a:r>
            <a:rPr lang="sk-SK" sz="1800" b="1" dirty="0"/>
            <a:t>Zákon 138/2019 o PZ a OZ</a:t>
          </a:r>
        </a:p>
      </dgm:t>
    </dgm:pt>
    <dgm:pt modelId="{5FE3F74A-B7CD-4846-97A4-6F29C33B0B9D}" type="parTrans" cxnId="{FCE6BF09-6D7D-4C78-8BE7-39AF38EC7FA1}">
      <dgm:prSet/>
      <dgm:spPr/>
      <dgm:t>
        <a:bodyPr/>
        <a:lstStyle/>
        <a:p>
          <a:endParaRPr lang="sk-SK"/>
        </a:p>
      </dgm:t>
    </dgm:pt>
    <dgm:pt modelId="{A27B6DA4-6C56-42AE-B2EB-9BAC443B94AB}" type="sibTrans" cxnId="{FCE6BF09-6D7D-4C78-8BE7-39AF38EC7FA1}">
      <dgm:prSet/>
      <dgm:spPr/>
      <dgm:t>
        <a:bodyPr/>
        <a:lstStyle/>
        <a:p>
          <a:endParaRPr lang="sk-SK"/>
        </a:p>
      </dgm:t>
    </dgm:pt>
    <dgm:pt modelId="{84766312-8B0B-46E5-BD85-66FB6C196179}">
      <dgm:prSet phldrT="[Text]"/>
      <dgm:spPr/>
      <dgm:t>
        <a:bodyPr/>
        <a:lstStyle/>
        <a:p>
          <a:r>
            <a:rPr lang="sk-SK" dirty="0"/>
            <a:t>Nariadenie vlády o priamej VVČ 201/2019</a:t>
          </a:r>
        </a:p>
      </dgm:t>
    </dgm:pt>
    <dgm:pt modelId="{F0FBDAC4-BC6D-46A5-9F98-0C6236F75AEE}" type="parTrans" cxnId="{032F20EC-B952-4F75-8451-F4246ED9B5F4}">
      <dgm:prSet/>
      <dgm:spPr/>
      <dgm:t>
        <a:bodyPr/>
        <a:lstStyle/>
        <a:p>
          <a:endParaRPr lang="sk-SK"/>
        </a:p>
      </dgm:t>
    </dgm:pt>
    <dgm:pt modelId="{DB04229D-0255-4EAE-8D35-5B1007A9EC81}" type="sibTrans" cxnId="{032F20EC-B952-4F75-8451-F4246ED9B5F4}">
      <dgm:prSet/>
      <dgm:spPr/>
      <dgm:t>
        <a:bodyPr/>
        <a:lstStyle/>
        <a:p>
          <a:endParaRPr lang="sk-SK"/>
        </a:p>
      </dgm:t>
    </dgm:pt>
    <dgm:pt modelId="{43E86E76-8ADF-4712-AA75-09197E01A248}">
      <dgm:prSet phldrT="[Text]"/>
      <dgm:spPr/>
      <dgm:t>
        <a:bodyPr/>
        <a:lstStyle/>
        <a:p>
          <a:r>
            <a:rPr lang="sk-SK" dirty="0"/>
            <a:t>Vyhláška o kvalifikačných </a:t>
          </a:r>
          <a:r>
            <a:rPr lang="sk-SK" dirty="0" err="1"/>
            <a:t>predp</a:t>
          </a:r>
          <a:r>
            <a:rPr lang="sk-SK" dirty="0"/>
            <a:t>. 1/2020</a:t>
          </a:r>
        </a:p>
      </dgm:t>
    </dgm:pt>
    <dgm:pt modelId="{D1E2761C-6AB3-4E0E-829C-EE885CB57D5A}" type="parTrans" cxnId="{736C13E5-0B63-4E11-9851-11877AB715D8}">
      <dgm:prSet/>
      <dgm:spPr/>
      <dgm:t>
        <a:bodyPr/>
        <a:lstStyle/>
        <a:p>
          <a:endParaRPr lang="sk-SK"/>
        </a:p>
      </dgm:t>
    </dgm:pt>
    <dgm:pt modelId="{9C240CB8-7D48-41F6-8D27-9131C32C443C}" type="sibTrans" cxnId="{736C13E5-0B63-4E11-9851-11877AB715D8}">
      <dgm:prSet/>
      <dgm:spPr/>
      <dgm:t>
        <a:bodyPr/>
        <a:lstStyle/>
        <a:p>
          <a:endParaRPr lang="sk-SK"/>
        </a:p>
      </dgm:t>
    </dgm:pt>
    <dgm:pt modelId="{A7D92B0A-B920-4C09-9424-2E145780DC7B}">
      <dgm:prSet phldrT="[Text]"/>
      <dgm:spPr/>
      <dgm:t>
        <a:bodyPr/>
        <a:lstStyle/>
        <a:p>
          <a:r>
            <a:rPr lang="sk-SK" i="1" dirty="0"/>
            <a:t>príplatky, školenia, normatívy, rozdelenie financií na rozličné zložky a pod. </a:t>
          </a:r>
        </a:p>
      </dgm:t>
    </dgm:pt>
    <dgm:pt modelId="{D6EE15CA-5A7B-4A24-8FC7-8A9EEA6D3EE4}" type="parTrans" cxnId="{C4924B95-385C-432D-86F5-00DBB87C4C07}">
      <dgm:prSet/>
      <dgm:spPr/>
      <dgm:t>
        <a:bodyPr/>
        <a:lstStyle/>
        <a:p>
          <a:endParaRPr lang="sk-SK"/>
        </a:p>
      </dgm:t>
    </dgm:pt>
    <dgm:pt modelId="{777FEEEE-A68B-44A9-9DD8-124F55B402B7}" type="sibTrans" cxnId="{C4924B95-385C-432D-86F5-00DBB87C4C07}">
      <dgm:prSet/>
      <dgm:spPr/>
      <dgm:t>
        <a:bodyPr/>
        <a:lstStyle/>
        <a:p>
          <a:endParaRPr lang="sk-SK"/>
        </a:p>
      </dgm:t>
    </dgm:pt>
    <dgm:pt modelId="{E96F7AF9-0F57-4CED-A782-17038518A190}">
      <dgm:prSet phldrT="[Text]"/>
      <dgm:spPr/>
      <dgm:t>
        <a:bodyPr/>
        <a:lstStyle/>
        <a:p>
          <a:r>
            <a:rPr lang="sk-SK" dirty="0"/>
            <a:t>Vyhlášky (o MŠ, ZŠ, SŠ, CPP, </a:t>
          </a:r>
          <a:r>
            <a:rPr lang="sk-SK" dirty="0" err="1"/>
            <a:t>ZUŠ</a:t>
          </a:r>
          <a:r>
            <a:rPr lang="sk-SK" dirty="0"/>
            <a:t>, </a:t>
          </a:r>
          <a:r>
            <a:rPr lang="sk-SK" dirty="0" err="1"/>
            <a:t>VZ</a:t>
          </a:r>
          <a:r>
            <a:rPr lang="sk-SK" dirty="0"/>
            <a:t>, </a:t>
          </a:r>
          <a:r>
            <a:rPr lang="sk-SK" dirty="0" err="1"/>
            <a:t>ŠVP</a:t>
          </a:r>
          <a:r>
            <a:rPr lang="sk-SK" dirty="0"/>
            <a:t>, pedagogickej dok.) </a:t>
          </a:r>
        </a:p>
      </dgm:t>
    </dgm:pt>
    <dgm:pt modelId="{C9068793-024C-438D-9DBF-417637B85DFB}" type="parTrans" cxnId="{E613BA7A-AB1F-4F21-B477-8BAE5B21AE22}">
      <dgm:prSet/>
      <dgm:spPr/>
      <dgm:t>
        <a:bodyPr/>
        <a:lstStyle/>
        <a:p>
          <a:endParaRPr lang="sk-SK"/>
        </a:p>
      </dgm:t>
    </dgm:pt>
    <dgm:pt modelId="{F813DE03-CB51-4E90-B02E-7D6503BC4E82}" type="sibTrans" cxnId="{E613BA7A-AB1F-4F21-B477-8BAE5B21AE22}">
      <dgm:prSet/>
      <dgm:spPr/>
      <dgm:t>
        <a:bodyPr/>
        <a:lstStyle/>
        <a:p>
          <a:endParaRPr lang="sk-SK"/>
        </a:p>
      </dgm:t>
    </dgm:pt>
    <dgm:pt modelId="{EC048DAC-94EA-4553-AFDA-D307C89BCFDA}">
      <dgm:prSet phldrT="[Text]"/>
      <dgm:spPr/>
      <dgm:t>
        <a:bodyPr/>
        <a:lstStyle/>
        <a:p>
          <a:r>
            <a:rPr lang="sk-SK" dirty="0"/>
            <a:t>usmernenia a i.</a:t>
          </a:r>
        </a:p>
      </dgm:t>
    </dgm:pt>
    <dgm:pt modelId="{E6F13827-0C09-4D4E-A244-CFAD382E2589}" type="parTrans" cxnId="{953EAAE5-F71B-41E4-AA8E-DD902AFD5935}">
      <dgm:prSet/>
      <dgm:spPr/>
      <dgm:t>
        <a:bodyPr/>
        <a:lstStyle/>
        <a:p>
          <a:endParaRPr lang="sk-SK"/>
        </a:p>
      </dgm:t>
    </dgm:pt>
    <dgm:pt modelId="{B223AD77-FE8F-40B7-866F-5E9121552133}" type="sibTrans" cxnId="{953EAAE5-F71B-41E4-AA8E-DD902AFD5935}">
      <dgm:prSet/>
      <dgm:spPr/>
      <dgm:t>
        <a:bodyPr/>
        <a:lstStyle/>
        <a:p>
          <a:endParaRPr lang="sk-SK"/>
        </a:p>
      </dgm:t>
    </dgm:pt>
    <dgm:pt modelId="{CA3363E7-78ED-4745-BD9E-3A4B32888070}">
      <dgm:prSet phldrT="[Text]"/>
      <dgm:spPr/>
      <dgm:t>
        <a:bodyPr/>
        <a:lstStyle/>
        <a:p>
          <a:endParaRPr lang="sk-SK" dirty="0"/>
        </a:p>
      </dgm:t>
    </dgm:pt>
    <dgm:pt modelId="{DE18C1D0-590E-4BFA-AA8D-CB9F17093F25}" type="parTrans" cxnId="{3C741D18-E609-4265-B33D-8D2D5F7E818A}">
      <dgm:prSet/>
      <dgm:spPr/>
      <dgm:t>
        <a:bodyPr/>
        <a:lstStyle/>
        <a:p>
          <a:endParaRPr lang="sk-SK"/>
        </a:p>
      </dgm:t>
    </dgm:pt>
    <dgm:pt modelId="{09B76570-D2A5-4D06-A0F7-0202E4DC3FE1}" type="sibTrans" cxnId="{3C741D18-E609-4265-B33D-8D2D5F7E818A}">
      <dgm:prSet/>
      <dgm:spPr/>
      <dgm:t>
        <a:bodyPr/>
        <a:lstStyle/>
        <a:p>
          <a:endParaRPr lang="sk-SK"/>
        </a:p>
      </dgm:t>
    </dgm:pt>
    <dgm:pt modelId="{6F43D044-58A7-458B-A082-997E4C63E6BF}">
      <dgm:prSet phldrT="[Text]"/>
      <dgm:spPr/>
      <dgm:t>
        <a:bodyPr/>
        <a:lstStyle/>
        <a:p>
          <a:r>
            <a:rPr lang="sk-SK" i="1" dirty="0"/>
            <a:t>Nariadenie vlády 630/2008, §6 a príloha č. 9 – normatívy </a:t>
          </a:r>
          <a:r>
            <a:rPr lang="sk-SK" i="1" dirty="0" err="1"/>
            <a:t>ŠVVP</a:t>
          </a:r>
          <a:endParaRPr lang="sk-SK" i="1" dirty="0"/>
        </a:p>
      </dgm:t>
    </dgm:pt>
    <dgm:pt modelId="{77121B09-A0A9-4862-B60B-13A157B076B2}" type="parTrans" cxnId="{0C69B8BA-2D2E-4FE9-ADE7-9D69D0375165}">
      <dgm:prSet/>
      <dgm:spPr/>
      <dgm:t>
        <a:bodyPr/>
        <a:lstStyle/>
        <a:p>
          <a:endParaRPr lang="sk-SK"/>
        </a:p>
      </dgm:t>
    </dgm:pt>
    <dgm:pt modelId="{7E0B5E37-F157-4E5A-A38F-5C0D306DBE42}" type="sibTrans" cxnId="{0C69B8BA-2D2E-4FE9-ADE7-9D69D0375165}">
      <dgm:prSet/>
      <dgm:spPr/>
      <dgm:t>
        <a:bodyPr/>
        <a:lstStyle/>
        <a:p>
          <a:endParaRPr lang="sk-SK"/>
        </a:p>
      </dgm:t>
    </dgm:pt>
    <dgm:pt modelId="{E47ED48E-490C-4FE5-BFEF-F7C42A209DB8}">
      <dgm:prSet phldrT="[Text]"/>
      <dgm:spPr/>
      <dgm:t>
        <a:bodyPr/>
        <a:lstStyle/>
        <a:p>
          <a:endParaRPr lang="sk-SK" i="1" dirty="0"/>
        </a:p>
      </dgm:t>
    </dgm:pt>
    <dgm:pt modelId="{C5F837B4-9CD8-41F9-9777-FF539CCE6927}" type="parTrans" cxnId="{92B73421-1974-4637-8C29-9B2E1E8DBA00}">
      <dgm:prSet/>
      <dgm:spPr/>
      <dgm:t>
        <a:bodyPr/>
        <a:lstStyle/>
        <a:p>
          <a:endParaRPr lang="sk-SK"/>
        </a:p>
      </dgm:t>
    </dgm:pt>
    <dgm:pt modelId="{1B40CA3F-FDC1-452E-A226-87BDF7F90A7A}" type="sibTrans" cxnId="{92B73421-1974-4637-8C29-9B2E1E8DBA00}">
      <dgm:prSet/>
      <dgm:spPr/>
      <dgm:t>
        <a:bodyPr/>
        <a:lstStyle/>
        <a:p>
          <a:endParaRPr lang="sk-SK"/>
        </a:p>
      </dgm:t>
    </dgm:pt>
    <dgm:pt modelId="{1627CF66-2D60-49DC-B4F9-F216DB0AA5D9}">
      <dgm:prSet phldrT="[Text]"/>
      <dgm:spPr/>
      <dgm:t>
        <a:bodyPr/>
        <a:lstStyle/>
        <a:p>
          <a:r>
            <a:rPr lang="sk-SK" dirty="0">
              <a:latin typeface="Inka B Small Bl" panose="02000503060000020004"/>
            </a:rPr>
            <a:t>Výkonové a obsahové </a:t>
          </a:r>
          <a:r>
            <a:rPr lang="sk-SK" dirty="0">
              <a:latin typeface="Inka B Small Bl" panose="02000503060000020004"/>
              <a:hlinkClick xmlns:r="http://schemas.openxmlformats.org/officeDocument/2006/relationships" r:id="rId1"/>
            </a:rPr>
            <a:t>štandardy</a:t>
          </a:r>
          <a:r>
            <a:rPr lang="sk-SK" dirty="0">
              <a:latin typeface="Inka B Small Bl" panose="02000503060000020004"/>
            </a:rPr>
            <a:t>, </a:t>
          </a:r>
          <a:r>
            <a:rPr lang="sk-SK" dirty="0">
              <a:latin typeface="Inka B Small Bl" panose="02000503060000020004"/>
              <a:hlinkClick xmlns:r="http://schemas.openxmlformats.org/officeDocument/2006/relationships" r:id="rId2"/>
            </a:rPr>
            <a:t>5 stupňov podpory</a:t>
          </a:r>
          <a:endParaRPr lang="sk-SK" dirty="0"/>
        </a:p>
      </dgm:t>
    </dgm:pt>
    <dgm:pt modelId="{8E58FDE3-3514-4077-9025-E95B28ACC233}" type="parTrans" cxnId="{BFB27D3A-221E-4924-8165-B21291481EE8}">
      <dgm:prSet/>
      <dgm:spPr/>
      <dgm:t>
        <a:bodyPr/>
        <a:lstStyle/>
        <a:p>
          <a:endParaRPr lang="sk-SK"/>
        </a:p>
      </dgm:t>
    </dgm:pt>
    <dgm:pt modelId="{EFB238C9-0ADA-4891-87DC-1E7B8FCBA0ED}" type="sibTrans" cxnId="{BFB27D3A-221E-4924-8165-B21291481EE8}">
      <dgm:prSet/>
      <dgm:spPr/>
      <dgm:t>
        <a:bodyPr/>
        <a:lstStyle/>
        <a:p>
          <a:endParaRPr lang="sk-SK"/>
        </a:p>
      </dgm:t>
    </dgm:pt>
    <dgm:pt modelId="{21E30FBF-ED98-49A4-AF8C-E118751A82C6}">
      <dgm:prSet phldrT="[Text]" custT="1"/>
      <dgm:spPr/>
      <dgm:t>
        <a:bodyPr/>
        <a:lstStyle/>
        <a:p>
          <a:r>
            <a:rPr lang="sk-SK" sz="1600" b="1" dirty="0"/>
            <a:t>Zákon 597/2003 o financovaní škôl</a:t>
          </a:r>
          <a:endParaRPr lang="sk-SK" sz="1600" dirty="0"/>
        </a:p>
      </dgm:t>
    </dgm:pt>
    <dgm:pt modelId="{20369836-9736-4B5C-9382-AD476D4B7A32}" type="sibTrans" cxnId="{A56398D1-1919-467E-8B3A-E2F7AADB8F4E}">
      <dgm:prSet/>
      <dgm:spPr/>
      <dgm:t>
        <a:bodyPr/>
        <a:lstStyle/>
        <a:p>
          <a:endParaRPr lang="sk-SK"/>
        </a:p>
      </dgm:t>
    </dgm:pt>
    <dgm:pt modelId="{8E49D030-23FB-4E03-9D1B-78EAD5F1F2E6}" type="parTrans" cxnId="{A56398D1-1919-467E-8B3A-E2F7AADB8F4E}">
      <dgm:prSet/>
      <dgm:spPr/>
      <dgm:t>
        <a:bodyPr/>
        <a:lstStyle/>
        <a:p>
          <a:endParaRPr lang="sk-SK"/>
        </a:p>
      </dgm:t>
    </dgm:pt>
    <dgm:pt modelId="{63E5F497-5ED1-4B57-825C-F0D58182369F}" type="pres">
      <dgm:prSet presAssocID="{B87B31DD-E57A-4958-A002-57173477F3B1}" presName="Name0" presStyleCnt="0">
        <dgm:presLayoutVars>
          <dgm:dir/>
          <dgm:animLvl val="lvl"/>
          <dgm:resizeHandles val="exact"/>
        </dgm:presLayoutVars>
      </dgm:prSet>
      <dgm:spPr/>
    </dgm:pt>
    <dgm:pt modelId="{A5C2C00B-F2D0-46BC-8D20-1D462A2FD3F7}" type="pres">
      <dgm:prSet presAssocID="{F46A93A4-6519-41F7-943C-54BE78147832}" presName="composite" presStyleCnt="0"/>
      <dgm:spPr/>
    </dgm:pt>
    <dgm:pt modelId="{D3D124F5-CD45-4BBB-8526-B6EC6879114F}" type="pres">
      <dgm:prSet presAssocID="{F46A93A4-6519-41F7-943C-54BE78147832}" presName="parTx" presStyleLbl="alignNode1" presStyleIdx="0" presStyleCnt="3" custScaleX="133101" custScaleY="208988" custLinFactNeighborX="-37" custLinFactNeighborY="6291">
        <dgm:presLayoutVars>
          <dgm:chMax val="0"/>
          <dgm:chPref val="0"/>
          <dgm:bulletEnabled val="1"/>
        </dgm:presLayoutVars>
      </dgm:prSet>
      <dgm:spPr/>
    </dgm:pt>
    <dgm:pt modelId="{D3803AD9-522A-4794-BCC3-6680EBE673EE}" type="pres">
      <dgm:prSet presAssocID="{F46A93A4-6519-41F7-943C-54BE78147832}" presName="desTx" presStyleLbl="alignAccFollowNode1" presStyleIdx="0" presStyleCnt="3" custScaleX="133100" custScaleY="79877" custLinFactNeighborX="-37" custLinFactNeighborY="-1560">
        <dgm:presLayoutVars>
          <dgm:bulletEnabled val="1"/>
        </dgm:presLayoutVars>
      </dgm:prSet>
      <dgm:spPr/>
    </dgm:pt>
    <dgm:pt modelId="{A193F566-4786-4C70-8BC8-AB604181DDD7}" type="pres">
      <dgm:prSet presAssocID="{5191FAC6-5989-4771-A0C3-6B64BA359E5F}" presName="space" presStyleCnt="0"/>
      <dgm:spPr/>
    </dgm:pt>
    <dgm:pt modelId="{3B9ECCB3-F7CA-4CB3-A560-9C7741470C43}" type="pres">
      <dgm:prSet presAssocID="{086C9F08-0013-4FEF-85D2-ADAB98CE94B7}" presName="composite" presStyleCnt="0"/>
      <dgm:spPr/>
    </dgm:pt>
    <dgm:pt modelId="{129ADE7F-FFF7-4985-B91C-D9B1AE442B69}" type="pres">
      <dgm:prSet presAssocID="{086C9F08-0013-4FEF-85D2-ADAB98CE94B7}" presName="parTx" presStyleLbl="alignNode1" presStyleIdx="1" presStyleCnt="3" custScaleX="133100" custScaleY="208987" custLinFactNeighborY="6283">
        <dgm:presLayoutVars>
          <dgm:chMax val="0"/>
          <dgm:chPref val="0"/>
          <dgm:bulletEnabled val="1"/>
        </dgm:presLayoutVars>
      </dgm:prSet>
      <dgm:spPr/>
    </dgm:pt>
    <dgm:pt modelId="{B0DDDD31-F7DD-4EED-BE67-59ED59DC7A6A}" type="pres">
      <dgm:prSet presAssocID="{086C9F08-0013-4FEF-85D2-ADAB98CE94B7}" presName="desTx" presStyleLbl="alignAccFollowNode1" presStyleIdx="1" presStyleCnt="3" custScaleX="133100" custScaleY="79877" custLinFactNeighborY="-1560">
        <dgm:presLayoutVars>
          <dgm:bulletEnabled val="1"/>
        </dgm:presLayoutVars>
      </dgm:prSet>
      <dgm:spPr/>
    </dgm:pt>
    <dgm:pt modelId="{A48FDEB9-9889-4BCB-8F10-0AF7F5DA011E}" type="pres">
      <dgm:prSet presAssocID="{A27B6DA4-6C56-42AE-B2EB-9BAC443B94AB}" presName="space" presStyleCnt="0"/>
      <dgm:spPr/>
    </dgm:pt>
    <dgm:pt modelId="{9AE3CC2B-4BED-4DE4-B98B-D2948D154447}" type="pres">
      <dgm:prSet presAssocID="{21E30FBF-ED98-49A4-AF8C-E118751A82C6}" presName="composite" presStyleCnt="0"/>
      <dgm:spPr/>
    </dgm:pt>
    <dgm:pt modelId="{C78E00D8-9DF2-4B86-8191-99C6C5D98667}" type="pres">
      <dgm:prSet presAssocID="{21E30FBF-ED98-49A4-AF8C-E118751A82C6}" presName="parTx" presStyleLbl="alignNode1" presStyleIdx="2" presStyleCnt="3" custScaleX="133100" custScaleY="208987" custLinFactNeighborY="6283">
        <dgm:presLayoutVars>
          <dgm:chMax val="0"/>
          <dgm:chPref val="0"/>
          <dgm:bulletEnabled val="1"/>
        </dgm:presLayoutVars>
      </dgm:prSet>
      <dgm:spPr/>
    </dgm:pt>
    <dgm:pt modelId="{6AA0F7DD-49F7-475A-9010-DC4690122E6E}" type="pres">
      <dgm:prSet presAssocID="{21E30FBF-ED98-49A4-AF8C-E118751A82C6}" presName="desTx" presStyleLbl="alignAccFollowNode1" presStyleIdx="2" presStyleCnt="3" custScaleX="133100" custScaleY="79877" custLinFactNeighborY="-1560">
        <dgm:presLayoutVars>
          <dgm:bulletEnabled val="1"/>
        </dgm:presLayoutVars>
      </dgm:prSet>
      <dgm:spPr/>
    </dgm:pt>
  </dgm:ptLst>
  <dgm:cxnLst>
    <dgm:cxn modelId="{F6434606-ACCA-43F2-878E-5412EA0D9A76}" type="presOf" srcId="{E47ED48E-490C-4FE5-BFEF-F7C42A209DB8}" destId="{6AA0F7DD-49F7-475A-9010-DC4690122E6E}" srcOrd="0" destOrd="1" presId="urn:microsoft.com/office/officeart/2005/8/layout/hList1"/>
    <dgm:cxn modelId="{FCE6BF09-6D7D-4C78-8BE7-39AF38EC7FA1}" srcId="{B87B31DD-E57A-4958-A002-57173477F3B1}" destId="{086C9F08-0013-4FEF-85D2-ADAB98CE94B7}" srcOrd="1" destOrd="0" parTransId="{5FE3F74A-B7CD-4846-97A4-6F29C33B0B9D}" sibTransId="{A27B6DA4-6C56-42AE-B2EB-9BAC443B94AB}"/>
    <dgm:cxn modelId="{51B81F0F-6F80-47CC-BC9E-EFD3B6B67BBA}" type="presOf" srcId="{F46A93A4-6519-41F7-943C-54BE78147832}" destId="{D3D124F5-CD45-4BBB-8526-B6EC6879114F}" srcOrd="0" destOrd="0" presId="urn:microsoft.com/office/officeart/2005/8/layout/hList1"/>
    <dgm:cxn modelId="{68ED4714-C224-49C2-9D39-ED5EC055178A}" type="presOf" srcId="{E96F7AF9-0F57-4CED-A782-17038518A190}" destId="{D3803AD9-522A-4794-BCC3-6680EBE673EE}" srcOrd="0" destOrd="1" presId="urn:microsoft.com/office/officeart/2005/8/layout/hList1"/>
    <dgm:cxn modelId="{3C741D18-E609-4265-B33D-8D2D5F7E818A}" srcId="{086C9F08-0013-4FEF-85D2-ADAB98CE94B7}" destId="{CA3363E7-78ED-4745-BD9E-3A4B32888070}" srcOrd="2" destOrd="0" parTransId="{DE18C1D0-590E-4BFA-AA8D-CB9F17093F25}" sibTransId="{09B76570-D2A5-4D06-A0F7-0202E4DC3FE1}"/>
    <dgm:cxn modelId="{3D27321E-AA92-4AE9-A8A9-EAA54D75FF9B}" type="presOf" srcId="{EC048DAC-94EA-4553-AFDA-D307C89BCFDA}" destId="{D3803AD9-522A-4794-BCC3-6680EBE673EE}" srcOrd="0" destOrd="3" presId="urn:microsoft.com/office/officeart/2005/8/layout/hList1"/>
    <dgm:cxn modelId="{92B73421-1974-4637-8C29-9B2E1E8DBA00}" srcId="{21E30FBF-ED98-49A4-AF8C-E118751A82C6}" destId="{E47ED48E-490C-4FE5-BFEF-F7C42A209DB8}" srcOrd="1" destOrd="0" parTransId="{C5F837B4-9CD8-41F9-9777-FF539CCE6927}" sibTransId="{1B40CA3F-FDC1-452E-A226-87BDF7F90A7A}"/>
    <dgm:cxn modelId="{8474CE2E-0FE4-4130-A9B4-76D8FFD8A34E}" type="presOf" srcId="{6F43D044-58A7-458B-A082-997E4C63E6BF}" destId="{6AA0F7DD-49F7-475A-9010-DC4690122E6E}" srcOrd="0" destOrd="2" presId="urn:microsoft.com/office/officeart/2005/8/layout/hList1"/>
    <dgm:cxn modelId="{568AE42F-DCE9-4F3D-A7D4-E5EDC06B92E8}" srcId="{F46A93A4-6519-41F7-943C-54BE78147832}" destId="{230F6709-4111-4C52-BE4A-93FC8D9AF5C9}" srcOrd="0" destOrd="0" parTransId="{3A660E54-DD95-4188-85AC-B2FF07261C4F}" sibTransId="{AA323FC3-2AE7-4E05-934C-33AA3638ADE9}"/>
    <dgm:cxn modelId="{BFB27D3A-221E-4924-8165-B21291481EE8}" srcId="{F46A93A4-6519-41F7-943C-54BE78147832}" destId="{1627CF66-2D60-49DC-B4F9-F216DB0AA5D9}" srcOrd="2" destOrd="0" parTransId="{8E58FDE3-3514-4077-9025-E95B28ACC233}" sibTransId="{EFB238C9-0ADA-4891-87DC-1E7B8FCBA0ED}"/>
    <dgm:cxn modelId="{3B06CC3E-AFBE-41DB-A640-9B2BCB6C5C3F}" type="presOf" srcId="{CA3363E7-78ED-4745-BD9E-3A4B32888070}" destId="{B0DDDD31-F7DD-4EED-BE67-59ED59DC7A6A}" srcOrd="0" destOrd="2" presId="urn:microsoft.com/office/officeart/2005/8/layout/hList1"/>
    <dgm:cxn modelId="{2FD88B69-F577-478B-A44E-3B2FE55BADA7}" type="presOf" srcId="{84766312-8B0B-46E5-BD85-66FB6C196179}" destId="{B0DDDD31-F7DD-4EED-BE67-59ED59DC7A6A}" srcOrd="0" destOrd="0" presId="urn:microsoft.com/office/officeart/2005/8/layout/hList1"/>
    <dgm:cxn modelId="{E613BA7A-AB1F-4F21-B477-8BAE5B21AE22}" srcId="{F46A93A4-6519-41F7-943C-54BE78147832}" destId="{E96F7AF9-0F57-4CED-A782-17038518A190}" srcOrd="1" destOrd="0" parTransId="{C9068793-024C-438D-9DBF-417637B85DFB}" sibTransId="{F813DE03-CB51-4E90-B02E-7D6503BC4E82}"/>
    <dgm:cxn modelId="{9A768C86-21F9-48D4-83D2-1615887EDCF3}" type="presOf" srcId="{B87B31DD-E57A-4958-A002-57173477F3B1}" destId="{63E5F497-5ED1-4B57-825C-F0D58182369F}" srcOrd="0" destOrd="0" presId="urn:microsoft.com/office/officeart/2005/8/layout/hList1"/>
    <dgm:cxn modelId="{DE6E9789-F031-45D1-9C86-88AF13202BF5}" type="presOf" srcId="{A7D92B0A-B920-4C09-9424-2E145780DC7B}" destId="{6AA0F7DD-49F7-475A-9010-DC4690122E6E}" srcOrd="0" destOrd="0" presId="urn:microsoft.com/office/officeart/2005/8/layout/hList1"/>
    <dgm:cxn modelId="{C4924B95-385C-432D-86F5-00DBB87C4C07}" srcId="{21E30FBF-ED98-49A4-AF8C-E118751A82C6}" destId="{A7D92B0A-B920-4C09-9424-2E145780DC7B}" srcOrd="0" destOrd="0" parTransId="{D6EE15CA-5A7B-4A24-8FC7-8A9EEA6D3EE4}" sibTransId="{777FEEEE-A68B-44A9-9DD8-124F55B402B7}"/>
    <dgm:cxn modelId="{2F761A9C-C638-474A-A16F-F8BAFEB5A42C}" srcId="{B87B31DD-E57A-4958-A002-57173477F3B1}" destId="{F46A93A4-6519-41F7-943C-54BE78147832}" srcOrd="0" destOrd="0" parTransId="{7C618737-EAB1-4E1A-B3B6-C7A57FB3A31D}" sibTransId="{5191FAC6-5989-4771-A0C3-6B64BA359E5F}"/>
    <dgm:cxn modelId="{6E5E08AE-4068-455C-A419-F208E3C43BA0}" type="presOf" srcId="{230F6709-4111-4C52-BE4A-93FC8D9AF5C9}" destId="{D3803AD9-522A-4794-BCC3-6680EBE673EE}" srcOrd="0" destOrd="0" presId="urn:microsoft.com/office/officeart/2005/8/layout/hList1"/>
    <dgm:cxn modelId="{340617BA-7D0B-418E-B4B7-2DCFFA9E3FA8}" type="presOf" srcId="{1627CF66-2D60-49DC-B4F9-F216DB0AA5D9}" destId="{D3803AD9-522A-4794-BCC3-6680EBE673EE}" srcOrd="0" destOrd="2" presId="urn:microsoft.com/office/officeart/2005/8/layout/hList1"/>
    <dgm:cxn modelId="{0C69B8BA-2D2E-4FE9-ADE7-9D69D0375165}" srcId="{21E30FBF-ED98-49A4-AF8C-E118751A82C6}" destId="{6F43D044-58A7-458B-A082-997E4C63E6BF}" srcOrd="2" destOrd="0" parTransId="{77121B09-A0A9-4862-B60B-13A157B076B2}" sibTransId="{7E0B5E37-F157-4E5A-A38F-5C0D306DBE42}"/>
    <dgm:cxn modelId="{A56398D1-1919-467E-8B3A-E2F7AADB8F4E}" srcId="{B87B31DD-E57A-4958-A002-57173477F3B1}" destId="{21E30FBF-ED98-49A4-AF8C-E118751A82C6}" srcOrd="2" destOrd="0" parTransId="{8E49D030-23FB-4E03-9D1B-78EAD5F1F2E6}" sibTransId="{20369836-9736-4B5C-9382-AD476D4B7A32}"/>
    <dgm:cxn modelId="{4077DFDA-608D-4577-8AA0-76D321EF4543}" type="presOf" srcId="{21E30FBF-ED98-49A4-AF8C-E118751A82C6}" destId="{C78E00D8-9DF2-4B86-8191-99C6C5D98667}" srcOrd="0" destOrd="0" presId="urn:microsoft.com/office/officeart/2005/8/layout/hList1"/>
    <dgm:cxn modelId="{736C13E5-0B63-4E11-9851-11877AB715D8}" srcId="{086C9F08-0013-4FEF-85D2-ADAB98CE94B7}" destId="{43E86E76-8ADF-4712-AA75-09197E01A248}" srcOrd="1" destOrd="0" parTransId="{D1E2761C-6AB3-4E0E-829C-EE885CB57D5A}" sibTransId="{9C240CB8-7D48-41F6-8D27-9131C32C443C}"/>
    <dgm:cxn modelId="{953EAAE5-F71B-41E4-AA8E-DD902AFD5935}" srcId="{F46A93A4-6519-41F7-943C-54BE78147832}" destId="{EC048DAC-94EA-4553-AFDA-D307C89BCFDA}" srcOrd="3" destOrd="0" parTransId="{E6F13827-0C09-4D4E-A244-CFAD382E2589}" sibTransId="{B223AD77-FE8F-40B7-866F-5E9121552133}"/>
    <dgm:cxn modelId="{7024EFE6-68EE-45D0-BF9C-14875E86C326}" type="presOf" srcId="{086C9F08-0013-4FEF-85D2-ADAB98CE94B7}" destId="{129ADE7F-FFF7-4985-B91C-D9B1AE442B69}" srcOrd="0" destOrd="0" presId="urn:microsoft.com/office/officeart/2005/8/layout/hList1"/>
    <dgm:cxn modelId="{032F20EC-B952-4F75-8451-F4246ED9B5F4}" srcId="{086C9F08-0013-4FEF-85D2-ADAB98CE94B7}" destId="{84766312-8B0B-46E5-BD85-66FB6C196179}" srcOrd="0" destOrd="0" parTransId="{F0FBDAC4-BC6D-46A5-9F98-0C6236F75AEE}" sibTransId="{DB04229D-0255-4EAE-8D35-5B1007A9EC81}"/>
    <dgm:cxn modelId="{F67A03F1-D917-4F67-B897-0B39E2289254}" type="presOf" srcId="{43E86E76-8ADF-4712-AA75-09197E01A248}" destId="{B0DDDD31-F7DD-4EED-BE67-59ED59DC7A6A}" srcOrd="0" destOrd="1" presId="urn:microsoft.com/office/officeart/2005/8/layout/hList1"/>
    <dgm:cxn modelId="{EE3BD644-40A9-4D99-88BC-419BC20BD343}" type="presParOf" srcId="{63E5F497-5ED1-4B57-825C-F0D58182369F}" destId="{A5C2C00B-F2D0-46BC-8D20-1D462A2FD3F7}" srcOrd="0" destOrd="0" presId="urn:microsoft.com/office/officeart/2005/8/layout/hList1"/>
    <dgm:cxn modelId="{C538EF4A-2ECB-4EAB-A6DE-5BC98BCF720E}" type="presParOf" srcId="{A5C2C00B-F2D0-46BC-8D20-1D462A2FD3F7}" destId="{D3D124F5-CD45-4BBB-8526-B6EC6879114F}" srcOrd="0" destOrd="0" presId="urn:microsoft.com/office/officeart/2005/8/layout/hList1"/>
    <dgm:cxn modelId="{C8AFC1F9-25DE-4E9F-A95E-0777C5F8970F}" type="presParOf" srcId="{A5C2C00B-F2D0-46BC-8D20-1D462A2FD3F7}" destId="{D3803AD9-522A-4794-BCC3-6680EBE673EE}" srcOrd="1" destOrd="0" presId="urn:microsoft.com/office/officeart/2005/8/layout/hList1"/>
    <dgm:cxn modelId="{9C115429-CF0A-42E9-8B2E-BAB3A3941E5F}" type="presParOf" srcId="{63E5F497-5ED1-4B57-825C-F0D58182369F}" destId="{A193F566-4786-4C70-8BC8-AB604181DDD7}" srcOrd="1" destOrd="0" presId="urn:microsoft.com/office/officeart/2005/8/layout/hList1"/>
    <dgm:cxn modelId="{97A0E892-D2FC-4EE7-BA7C-07C3122DA7A8}" type="presParOf" srcId="{63E5F497-5ED1-4B57-825C-F0D58182369F}" destId="{3B9ECCB3-F7CA-4CB3-A560-9C7741470C43}" srcOrd="2" destOrd="0" presId="urn:microsoft.com/office/officeart/2005/8/layout/hList1"/>
    <dgm:cxn modelId="{B76EFD66-18DD-4BBB-9A2B-B6067885728E}" type="presParOf" srcId="{3B9ECCB3-F7CA-4CB3-A560-9C7741470C43}" destId="{129ADE7F-FFF7-4985-B91C-D9B1AE442B69}" srcOrd="0" destOrd="0" presId="urn:microsoft.com/office/officeart/2005/8/layout/hList1"/>
    <dgm:cxn modelId="{DB705245-3800-45EE-8FBA-D124F8280D5A}" type="presParOf" srcId="{3B9ECCB3-F7CA-4CB3-A560-9C7741470C43}" destId="{B0DDDD31-F7DD-4EED-BE67-59ED59DC7A6A}" srcOrd="1" destOrd="0" presId="urn:microsoft.com/office/officeart/2005/8/layout/hList1"/>
    <dgm:cxn modelId="{AF9B924D-2A91-449B-93E9-3D3B7F8DD291}" type="presParOf" srcId="{63E5F497-5ED1-4B57-825C-F0D58182369F}" destId="{A48FDEB9-9889-4BCB-8F10-0AF7F5DA011E}" srcOrd="3" destOrd="0" presId="urn:microsoft.com/office/officeart/2005/8/layout/hList1"/>
    <dgm:cxn modelId="{4D154655-0D62-4DBD-A26A-FAA3FD0917E8}" type="presParOf" srcId="{63E5F497-5ED1-4B57-825C-F0D58182369F}" destId="{9AE3CC2B-4BED-4DE4-B98B-D2948D154447}" srcOrd="4" destOrd="0" presId="urn:microsoft.com/office/officeart/2005/8/layout/hList1"/>
    <dgm:cxn modelId="{FF741EA7-347C-414C-B0C1-16B427D285DC}" type="presParOf" srcId="{9AE3CC2B-4BED-4DE4-B98B-D2948D154447}" destId="{C78E00D8-9DF2-4B86-8191-99C6C5D98667}" srcOrd="0" destOrd="0" presId="urn:microsoft.com/office/officeart/2005/8/layout/hList1"/>
    <dgm:cxn modelId="{4A2353BD-DE31-4E02-8D50-082F4F867ADC}" type="presParOf" srcId="{9AE3CC2B-4BED-4DE4-B98B-D2948D154447}" destId="{6AA0F7DD-49F7-475A-9010-DC4690122E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B31DD-E57A-4958-A002-57173477F3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46A93A4-6519-41F7-943C-54BE78147832}">
      <dgm:prSet phldrT="[Text]"/>
      <dgm:spPr/>
      <dgm:t>
        <a:bodyPr/>
        <a:lstStyle/>
        <a:p>
          <a:r>
            <a:rPr lang="sk-SK" b="1" dirty="0"/>
            <a:t>Zákon o rodine 36/2005</a:t>
          </a:r>
        </a:p>
      </dgm:t>
    </dgm:pt>
    <dgm:pt modelId="{7C618737-EAB1-4E1A-B3B6-C7A57FB3A31D}" type="parTrans" cxnId="{2F761A9C-C638-474A-A16F-F8BAFEB5A42C}">
      <dgm:prSet/>
      <dgm:spPr/>
      <dgm:t>
        <a:bodyPr/>
        <a:lstStyle/>
        <a:p>
          <a:endParaRPr lang="sk-SK"/>
        </a:p>
      </dgm:t>
    </dgm:pt>
    <dgm:pt modelId="{5191FAC6-5989-4771-A0C3-6B64BA359E5F}" type="sibTrans" cxnId="{2F761A9C-C638-474A-A16F-F8BAFEB5A42C}">
      <dgm:prSet/>
      <dgm:spPr/>
      <dgm:t>
        <a:bodyPr/>
        <a:lstStyle/>
        <a:p>
          <a:endParaRPr lang="sk-SK"/>
        </a:p>
      </dgm:t>
    </dgm:pt>
    <dgm:pt modelId="{230F6709-4111-4C52-BE4A-93FC8D9AF5C9}">
      <dgm:prSet phldrT="[Text]"/>
      <dgm:spPr/>
      <dgm:t>
        <a:bodyPr/>
        <a:lstStyle/>
        <a:p>
          <a:r>
            <a:rPr lang="sk-SK" i="1" dirty="0"/>
            <a:t>manželstvo, rozvod, rodičovské práva, výchovné opatrenia, náhradná a pestúnska starostlivosť, adopcia, ústavná starostlivosť, </a:t>
          </a:r>
          <a:r>
            <a:rPr lang="sk-SK" b="1" i="1" dirty="0"/>
            <a:t>záujem dieťaťa</a:t>
          </a:r>
        </a:p>
      </dgm:t>
    </dgm:pt>
    <dgm:pt modelId="{3A660E54-DD95-4188-85AC-B2FF07261C4F}" type="parTrans" cxnId="{568AE42F-DCE9-4F3D-A7D4-E5EDC06B92E8}">
      <dgm:prSet/>
      <dgm:spPr/>
      <dgm:t>
        <a:bodyPr/>
        <a:lstStyle/>
        <a:p>
          <a:endParaRPr lang="sk-SK"/>
        </a:p>
      </dgm:t>
    </dgm:pt>
    <dgm:pt modelId="{AA323FC3-2AE7-4E05-934C-33AA3638ADE9}" type="sibTrans" cxnId="{568AE42F-DCE9-4F3D-A7D4-E5EDC06B92E8}">
      <dgm:prSet/>
      <dgm:spPr/>
      <dgm:t>
        <a:bodyPr/>
        <a:lstStyle/>
        <a:p>
          <a:endParaRPr lang="sk-SK"/>
        </a:p>
      </dgm:t>
    </dgm:pt>
    <dgm:pt modelId="{EC83F3CE-D2C0-4FA0-9FCF-58001565AFBF}">
      <dgm:prSet phldrT="[Text]"/>
      <dgm:spPr/>
      <dgm:t>
        <a:bodyPr/>
        <a:lstStyle/>
        <a:p>
          <a:r>
            <a:rPr lang="sk-SK" b="1" dirty="0"/>
            <a:t>Zákon o sociálno-právnej ochrane 305/2005</a:t>
          </a:r>
          <a:endParaRPr lang="sk-SK" dirty="0"/>
        </a:p>
      </dgm:t>
    </dgm:pt>
    <dgm:pt modelId="{2F6F29B2-FD8F-4DB8-B9FB-E9FAE3E47B1F}" type="parTrans" cxnId="{EBDD6FD7-2377-4C8F-9221-0036372A5AC5}">
      <dgm:prSet/>
      <dgm:spPr/>
      <dgm:t>
        <a:bodyPr/>
        <a:lstStyle/>
        <a:p>
          <a:endParaRPr lang="sk-SK"/>
        </a:p>
      </dgm:t>
    </dgm:pt>
    <dgm:pt modelId="{C8A4358E-F843-4D18-81C3-296CBC8EF122}" type="sibTrans" cxnId="{EBDD6FD7-2377-4C8F-9221-0036372A5AC5}">
      <dgm:prSet/>
      <dgm:spPr/>
      <dgm:t>
        <a:bodyPr/>
        <a:lstStyle/>
        <a:p>
          <a:endParaRPr lang="sk-SK"/>
        </a:p>
      </dgm:t>
    </dgm:pt>
    <dgm:pt modelId="{21E30FBF-ED98-49A4-AF8C-E118751A82C6}">
      <dgm:prSet phldrT="[Text]"/>
      <dgm:spPr/>
      <dgm:t>
        <a:bodyPr/>
        <a:lstStyle/>
        <a:p>
          <a:r>
            <a:rPr lang="sk-SK" b="1" dirty="0"/>
            <a:t>Trestný zákon 300/2005</a:t>
          </a:r>
        </a:p>
      </dgm:t>
    </dgm:pt>
    <dgm:pt modelId="{8E49D030-23FB-4E03-9D1B-78EAD5F1F2E6}" type="parTrans" cxnId="{A56398D1-1919-467E-8B3A-E2F7AADB8F4E}">
      <dgm:prSet/>
      <dgm:spPr/>
      <dgm:t>
        <a:bodyPr/>
        <a:lstStyle/>
        <a:p>
          <a:endParaRPr lang="sk-SK"/>
        </a:p>
      </dgm:t>
    </dgm:pt>
    <dgm:pt modelId="{20369836-9736-4B5C-9382-AD476D4B7A32}" type="sibTrans" cxnId="{A56398D1-1919-467E-8B3A-E2F7AADB8F4E}">
      <dgm:prSet/>
      <dgm:spPr/>
      <dgm:t>
        <a:bodyPr/>
        <a:lstStyle/>
        <a:p>
          <a:endParaRPr lang="sk-SK"/>
        </a:p>
      </dgm:t>
    </dgm:pt>
    <dgm:pt modelId="{4234736C-E74D-47C2-9316-6362D3F2CB62}">
      <dgm:prSet/>
      <dgm:spPr/>
      <dgm:t>
        <a:bodyPr/>
        <a:lstStyle/>
        <a:p>
          <a:r>
            <a:rPr lang="sk-SK" dirty="0"/>
            <a:t>opatrenia, ochrana detí, Centrum pre rodiny, príspevky, organizácia kurately a i. </a:t>
          </a:r>
        </a:p>
      </dgm:t>
    </dgm:pt>
    <dgm:pt modelId="{286621BF-1EC5-43CB-AA7D-4DF376911B5F}" type="parTrans" cxnId="{F3FAE1BF-5140-47A9-8521-063FF8B25753}">
      <dgm:prSet/>
      <dgm:spPr/>
      <dgm:t>
        <a:bodyPr/>
        <a:lstStyle/>
        <a:p>
          <a:endParaRPr lang="sk-SK"/>
        </a:p>
      </dgm:t>
    </dgm:pt>
    <dgm:pt modelId="{B224C0EE-22A5-48F3-88E5-B5FE13E16575}" type="sibTrans" cxnId="{F3FAE1BF-5140-47A9-8521-063FF8B25753}">
      <dgm:prSet/>
      <dgm:spPr/>
      <dgm:t>
        <a:bodyPr/>
        <a:lstStyle/>
        <a:p>
          <a:endParaRPr lang="sk-SK"/>
        </a:p>
      </dgm:t>
    </dgm:pt>
    <dgm:pt modelId="{A4709395-FD0F-4474-B33B-9D98FDBE365B}">
      <dgm:prSet phldrT="[Text]" custT="1"/>
      <dgm:spPr/>
      <dgm:t>
        <a:bodyPr/>
        <a:lstStyle/>
        <a:p>
          <a:pPr algn="l"/>
          <a:r>
            <a:rPr lang="sk-SK" sz="1200" i="1" dirty="0"/>
            <a:t>Delikty, trestné činy, svedkovia...</a:t>
          </a:r>
        </a:p>
      </dgm:t>
    </dgm:pt>
    <dgm:pt modelId="{13DBCFDC-F8F4-4661-9363-609EA03A6B7A}" type="parTrans" cxnId="{BB43C674-A31A-48D1-A1DE-85F457E8F20D}">
      <dgm:prSet/>
      <dgm:spPr/>
      <dgm:t>
        <a:bodyPr/>
        <a:lstStyle/>
        <a:p>
          <a:endParaRPr lang="sk-SK"/>
        </a:p>
      </dgm:t>
    </dgm:pt>
    <dgm:pt modelId="{180BCEF4-6E90-4272-BC53-BB60416FD783}" type="sibTrans" cxnId="{BB43C674-A31A-48D1-A1DE-85F457E8F20D}">
      <dgm:prSet/>
      <dgm:spPr/>
      <dgm:t>
        <a:bodyPr/>
        <a:lstStyle/>
        <a:p>
          <a:endParaRPr lang="sk-SK"/>
        </a:p>
      </dgm:t>
    </dgm:pt>
    <dgm:pt modelId="{63E5F497-5ED1-4B57-825C-F0D58182369F}" type="pres">
      <dgm:prSet presAssocID="{B87B31DD-E57A-4958-A002-57173477F3B1}" presName="Name0" presStyleCnt="0">
        <dgm:presLayoutVars>
          <dgm:dir/>
          <dgm:animLvl val="lvl"/>
          <dgm:resizeHandles val="exact"/>
        </dgm:presLayoutVars>
      </dgm:prSet>
      <dgm:spPr/>
    </dgm:pt>
    <dgm:pt modelId="{A5C2C00B-F2D0-46BC-8D20-1D462A2FD3F7}" type="pres">
      <dgm:prSet presAssocID="{F46A93A4-6519-41F7-943C-54BE78147832}" presName="composite" presStyleCnt="0"/>
      <dgm:spPr/>
    </dgm:pt>
    <dgm:pt modelId="{D3D124F5-CD45-4BBB-8526-B6EC6879114F}" type="pres">
      <dgm:prSet presAssocID="{F46A93A4-6519-41F7-943C-54BE78147832}" presName="parTx" presStyleLbl="alignNode1" presStyleIdx="0" presStyleCnt="3" custLinFactNeighborX="-1470" custLinFactNeighborY="-3373">
        <dgm:presLayoutVars>
          <dgm:chMax val="0"/>
          <dgm:chPref val="0"/>
          <dgm:bulletEnabled val="1"/>
        </dgm:presLayoutVars>
      </dgm:prSet>
      <dgm:spPr/>
    </dgm:pt>
    <dgm:pt modelId="{D3803AD9-522A-4794-BCC3-6680EBE673EE}" type="pres">
      <dgm:prSet presAssocID="{F46A93A4-6519-41F7-943C-54BE78147832}" presName="desTx" presStyleLbl="alignAccFollowNode1" presStyleIdx="0" presStyleCnt="3">
        <dgm:presLayoutVars>
          <dgm:bulletEnabled val="1"/>
        </dgm:presLayoutVars>
      </dgm:prSet>
      <dgm:spPr/>
    </dgm:pt>
    <dgm:pt modelId="{A193F566-4786-4C70-8BC8-AB604181DDD7}" type="pres">
      <dgm:prSet presAssocID="{5191FAC6-5989-4771-A0C3-6B64BA359E5F}" presName="space" presStyleCnt="0"/>
      <dgm:spPr/>
    </dgm:pt>
    <dgm:pt modelId="{F6EBCE79-31CC-4AF6-8DE0-9C5D5B6B20E4}" type="pres">
      <dgm:prSet presAssocID="{EC83F3CE-D2C0-4FA0-9FCF-58001565AFBF}" presName="composite" presStyleCnt="0"/>
      <dgm:spPr/>
    </dgm:pt>
    <dgm:pt modelId="{AA261B90-34C0-4685-966A-2208BCB62407}" type="pres">
      <dgm:prSet presAssocID="{EC83F3CE-D2C0-4FA0-9FCF-58001565AFBF}" presName="parTx" presStyleLbl="alignNode1" presStyleIdx="1" presStyleCnt="3" custLinFactNeighborX="423" custLinFactNeighborY="2106">
        <dgm:presLayoutVars>
          <dgm:chMax val="0"/>
          <dgm:chPref val="0"/>
          <dgm:bulletEnabled val="1"/>
        </dgm:presLayoutVars>
      </dgm:prSet>
      <dgm:spPr/>
    </dgm:pt>
    <dgm:pt modelId="{6559197A-BED1-409B-AD2E-8C6591818DAC}" type="pres">
      <dgm:prSet presAssocID="{EC83F3CE-D2C0-4FA0-9FCF-58001565AFBF}" presName="desTx" presStyleLbl="alignAccFollowNode1" presStyleIdx="1" presStyleCnt="3">
        <dgm:presLayoutVars>
          <dgm:bulletEnabled val="1"/>
        </dgm:presLayoutVars>
      </dgm:prSet>
      <dgm:spPr/>
    </dgm:pt>
    <dgm:pt modelId="{930301D7-7E1F-43E2-9C3B-4E34C5583B73}" type="pres">
      <dgm:prSet presAssocID="{C8A4358E-F843-4D18-81C3-296CBC8EF122}" presName="space" presStyleCnt="0"/>
      <dgm:spPr/>
    </dgm:pt>
    <dgm:pt modelId="{9AE3CC2B-4BED-4DE4-B98B-D2948D154447}" type="pres">
      <dgm:prSet presAssocID="{21E30FBF-ED98-49A4-AF8C-E118751A82C6}" presName="composite" presStyleCnt="0"/>
      <dgm:spPr/>
    </dgm:pt>
    <dgm:pt modelId="{C78E00D8-9DF2-4B86-8191-99C6C5D98667}" type="pres">
      <dgm:prSet presAssocID="{21E30FBF-ED98-49A4-AF8C-E118751A82C6}" presName="parTx" presStyleLbl="alignNode1" presStyleIdx="2" presStyleCnt="3" custScaleY="90909">
        <dgm:presLayoutVars>
          <dgm:chMax val="0"/>
          <dgm:chPref val="0"/>
          <dgm:bulletEnabled val="1"/>
        </dgm:presLayoutVars>
      </dgm:prSet>
      <dgm:spPr/>
    </dgm:pt>
    <dgm:pt modelId="{6AA0F7DD-49F7-475A-9010-DC4690122E6E}" type="pres">
      <dgm:prSet presAssocID="{21E30FBF-ED98-49A4-AF8C-E118751A82C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1B81F0F-6F80-47CC-BC9E-EFD3B6B67BBA}" type="presOf" srcId="{F46A93A4-6519-41F7-943C-54BE78147832}" destId="{D3D124F5-CD45-4BBB-8526-B6EC6879114F}" srcOrd="0" destOrd="0" presId="urn:microsoft.com/office/officeart/2005/8/layout/hList1"/>
    <dgm:cxn modelId="{26BA9922-C0A6-4AD0-B275-C25A28DC07AC}" type="presOf" srcId="{A4709395-FD0F-4474-B33B-9D98FDBE365B}" destId="{6AA0F7DD-49F7-475A-9010-DC4690122E6E}" srcOrd="0" destOrd="0" presId="urn:microsoft.com/office/officeart/2005/8/layout/hList1"/>
    <dgm:cxn modelId="{568AE42F-DCE9-4F3D-A7D4-E5EDC06B92E8}" srcId="{F46A93A4-6519-41F7-943C-54BE78147832}" destId="{230F6709-4111-4C52-BE4A-93FC8D9AF5C9}" srcOrd="0" destOrd="0" parTransId="{3A660E54-DD95-4188-85AC-B2FF07261C4F}" sibTransId="{AA323FC3-2AE7-4E05-934C-33AA3638ADE9}"/>
    <dgm:cxn modelId="{C7EE9067-69AA-4799-9097-F65D1F672004}" type="presOf" srcId="{EC83F3CE-D2C0-4FA0-9FCF-58001565AFBF}" destId="{AA261B90-34C0-4685-966A-2208BCB62407}" srcOrd="0" destOrd="0" presId="urn:microsoft.com/office/officeart/2005/8/layout/hList1"/>
    <dgm:cxn modelId="{BB43C674-A31A-48D1-A1DE-85F457E8F20D}" srcId="{21E30FBF-ED98-49A4-AF8C-E118751A82C6}" destId="{A4709395-FD0F-4474-B33B-9D98FDBE365B}" srcOrd="0" destOrd="0" parTransId="{13DBCFDC-F8F4-4661-9363-609EA03A6B7A}" sibTransId="{180BCEF4-6E90-4272-BC53-BB60416FD783}"/>
    <dgm:cxn modelId="{9A768C86-21F9-48D4-83D2-1615887EDCF3}" type="presOf" srcId="{B87B31DD-E57A-4958-A002-57173477F3B1}" destId="{63E5F497-5ED1-4B57-825C-F0D58182369F}" srcOrd="0" destOrd="0" presId="urn:microsoft.com/office/officeart/2005/8/layout/hList1"/>
    <dgm:cxn modelId="{2F761A9C-C638-474A-A16F-F8BAFEB5A42C}" srcId="{B87B31DD-E57A-4958-A002-57173477F3B1}" destId="{F46A93A4-6519-41F7-943C-54BE78147832}" srcOrd="0" destOrd="0" parTransId="{7C618737-EAB1-4E1A-B3B6-C7A57FB3A31D}" sibTransId="{5191FAC6-5989-4771-A0C3-6B64BA359E5F}"/>
    <dgm:cxn modelId="{6E5E08AE-4068-455C-A419-F208E3C43BA0}" type="presOf" srcId="{230F6709-4111-4C52-BE4A-93FC8D9AF5C9}" destId="{D3803AD9-522A-4794-BCC3-6680EBE673EE}" srcOrd="0" destOrd="0" presId="urn:microsoft.com/office/officeart/2005/8/layout/hList1"/>
    <dgm:cxn modelId="{2532C5B4-8629-445E-9AF3-6B5FFC33104E}" type="presOf" srcId="{4234736C-E74D-47C2-9316-6362D3F2CB62}" destId="{6559197A-BED1-409B-AD2E-8C6591818DAC}" srcOrd="0" destOrd="0" presId="urn:microsoft.com/office/officeart/2005/8/layout/hList1"/>
    <dgm:cxn modelId="{F3FAE1BF-5140-47A9-8521-063FF8B25753}" srcId="{EC83F3CE-D2C0-4FA0-9FCF-58001565AFBF}" destId="{4234736C-E74D-47C2-9316-6362D3F2CB62}" srcOrd="0" destOrd="0" parTransId="{286621BF-1EC5-43CB-AA7D-4DF376911B5F}" sibTransId="{B224C0EE-22A5-48F3-88E5-B5FE13E16575}"/>
    <dgm:cxn modelId="{A56398D1-1919-467E-8B3A-E2F7AADB8F4E}" srcId="{B87B31DD-E57A-4958-A002-57173477F3B1}" destId="{21E30FBF-ED98-49A4-AF8C-E118751A82C6}" srcOrd="2" destOrd="0" parTransId="{8E49D030-23FB-4E03-9D1B-78EAD5F1F2E6}" sibTransId="{20369836-9736-4B5C-9382-AD476D4B7A32}"/>
    <dgm:cxn modelId="{EBDD6FD7-2377-4C8F-9221-0036372A5AC5}" srcId="{B87B31DD-E57A-4958-A002-57173477F3B1}" destId="{EC83F3CE-D2C0-4FA0-9FCF-58001565AFBF}" srcOrd="1" destOrd="0" parTransId="{2F6F29B2-FD8F-4DB8-B9FB-E9FAE3E47B1F}" sibTransId="{C8A4358E-F843-4D18-81C3-296CBC8EF122}"/>
    <dgm:cxn modelId="{4077DFDA-608D-4577-8AA0-76D321EF4543}" type="presOf" srcId="{21E30FBF-ED98-49A4-AF8C-E118751A82C6}" destId="{C78E00D8-9DF2-4B86-8191-99C6C5D98667}" srcOrd="0" destOrd="0" presId="urn:microsoft.com/office/officeart/2005/8/layout/hList1"/>
    <dgm:cxn modelId="{EE3BD644-40A9-4D99-88BC-419BC20BD343}" type="presParOf" srcId="{63E5F497-5ED1-4B57-825C-F0D58182369F}" destId="{A5C2C00B-F2D0-46BC-8D20-1D462A2FD3F7}" srcOrd="0" destOrd="0" presId="urn:microsoft.com/office/officeart/2005/8/layout/hList1"/>
    <dgm:cxn modelId="{C538EF4A-2ECB-4EAB-A6DE-5BC98BCF720E}" type="presParOf" srcId="{A5C2C00B-F2D0-46BC-8D20-1D462A2FD3F7}" destId="{D3D124F5-CD45-4BBB-8526-B6EC6879114F}" srcOrd="0" destOrd="0" presId="urn:microsoft.com/office/officeart/2005/8/layout/hList1"/>
    <dgm:cxn modelId="{C8AFC1F9-25DE-4E9F-A95E-0777C5F8970F}" type="presParOf" srcId="{A5C2C00B-F2D0-46BC-8D20-1D462A2FD3F7}" destId="{D3803AD9-522A-4794-BCC3-6680EBE673EE}" srcOrd="1" destOrd="0" presId="urn:microsoft.com/office/officeart/2005/8/layout/hList1"/>
    <dgm:cxn modelId="{9C115429-CF0A-42E9-8B2E-BAB3A3941E5F}" type="presParOf" srcId="{63E5F497-5ED1-4B57-825C-F0D58182369F}" destId="{A193F566-4786-4C70-8BC8-AB604181DDD7}" srcOrd="1" destOrd="0" presId="urn:microsoft.com/office/officeart/2005/8/layout/hList1"/>
    <dgm:cxn modelId="{D203C2B4-ECEF-4007-9F16-F6156E5087EF}" type="presParOf" srcId="{63E5F497-5ED1-4B57-825C-F0D58182369F}" destId="{F6EBCE79-31CC-4AF6-8DE0-9C5D5B6B20E4}" srcOrd="2" destOrd="0" presId="urn:microsoft.com/office/officeart/2005/8/layout/hList1"/>
    <dgm:cxn modelId="{12B8E493-144E-48CF-9939-675D6FF872B6}" type="presParOf" srcId="{F6EBCE79-31CC-4AF6-8DE0-9C5D5B6B20E4}" destId="{AA261B90-34C0-4685-966A-2208BCB62407}" srcOrd="0" destOrd="0" presId="urn:microsoft.com/office/officeart/2005/8/layout/hList1"/>
    <dgm:cxn modelId="{A3A5AF31-E3DF-46E5-B534-D80C14FE31A9}" type="presParOf" srcId="{F6EBCE79-31CC-4AF6-8DE0-9C5D5B6B20E4}" destId="{6559197A-BED1-409B-AD2E-8C6591818DAC}" srcOrd="1" destOrd="0" presId="urn:microsoft.com/office/officeart/2005/8/layout/hList1"/>
    <dgm:cxn modelId="{288AD6F7-1C94-43E5-9423-DB7943809000}" type="presParOf" srcId="{63E5F497-5ED1-4B57-825C-F0D58182369F}" destId="{930301D7-7E1F-43E2-9C3B-4E34C5583B73}" srcOrd="3" destOrd="0" presId="urn:microsoft.com/office/officeart/2005/8/layout/hList1"/>
    <dgm:cxn modelId="{4D154655-0D62-4DBD-A26A-FAA3FD0917E8}" type="presParOf" srcId="{63E5F497-5ED1-4B57-825C-F0D58182369F}" destId="{9AE3CC2B-4BED-4DE4-B98B-D2948D154447}" srcOrd="4" destOrd="0" presId="urn:microsoft.com/office/officeart/2005/8/layout/hList1"/>
    <dgm:cxn modelId="{FF741EA7-347C-414C-B0C1-16B427D285DC}" type="presParOf" srcId="{9AE3CC2B-4BED-4DE4-B98B-D2948D154447}" destId="{C78E00D8-9DF2-4B86-8191-99C6C5D98667}" srcOrd="0" destOrd="0" presId="urn:microsoft.com/office/officeart/2005/8/layout/hList1"/>
    <dgm:cxn modelId="{4A2353BD-DE31-4E02-8D50-082F4F867ADC}" type="presParOf" srcId="{9AE3CC2B-4BED-4DE4-B98B-D2948D154447}" destId="{6AA0F7DD-49F7-475A-9010-DC4690122E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7B31DD-E57A-4958-A002-57173477F3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46A93A4-6519-41F7-943C-54BE78147832}">
      <dgm:prSet phldrT="[Text]"/>
      <dgm:spPr/>
      <dgm:t>
        <a:bodyPr/>
        <a:lstStyle/>
        <a:p>
          <a:r>
            <a:rPr lang="sk-SK" b="1" dirty="0"/>
            <a:t>Zákon o psychologickej činnosti 242/2025</a:t>
          </a:r>
        </a:p>
      </dgm:t>
    </dgm:pt>
    <dgm:pt modelId="{7C618737-EAB1-4E1A-B3B6-C7A57FB3A31D}" type="parTrans" cxnId="{2F761A9C-C638-474A-A16F-F8BAFEB5A42C}">
      <dgm:prSet/>
      <dgm:spPr/>
      <dgm:t>
        <a:bodyPr/>
        <a:lstStyle/>
        <a:p>
          <a:endParaRPr lang="sk-SK"/>
        </a:p>
      </dgm:t>
    </dgm:pt>
    <dgm:pt modelId="{5191FAC6-5989-4771-A0C3-6B64BA359E5F}" type="sibTrans" cxnId="{2F761A9C-C638-474A-A16F-F8BAFEB5A42C}">
      <dgm:prSet/>
      <dgm:spPr/>
      <dgm:t>
        <a:bodyPr/>
        <a:lstStyle/>
        <a:p>
          <a:endParaRPr lang="sk-SK"/>
        </a:p>
      </dgm:t>
    </dgm:pt>
    <dgm:pt modelId="{230F6709-4111-4C52-BE4A-93FC8D9AF5C9}">
      <dgm:prSet phldrT="[Text]" custT="1"/>
      <dgm:spPr/>
      <dgm:t>
        <a:bodyPr/>
        <a:lstStyle/>
        <a:p>
          <a:r>
            <a:rPr lang="sk-SK" sz="1200" i="1" dirty="0"/>
            <a:t>Definícia, vykonávanie, mlčanlivosť, Komora psychológov</a:t>
          </a:r>
        </a:p>
      </dgm:t>
    </dgm:pt>
    <dgm:pt modelId="{3A660E54-DD95-4188-85AC-B2FF07261C4F}" type="parTrans" cxnId="{568AE42F-DCE9-4F3D-A7D4-E5EDC06B92E8}">
      <dgm:prSet/>
      <dgm:spPr/>
      <dgm:t>
        <a:bodyPr/>
        <a:lstStyle/>
        <a:p>
          <a:endParaRPr lang="sk-SK"/>
        </a:p>
      </dgm:t>
    </dgm:pt>
    <dgm:pt modelId="{AA323FC3-2AE7-4E05-934C-33AA3638ADE9}" type="sibTrans" cxnId="{568AE42F-DCE9-4F3D-A7D4-E5EDC06B92E8}">
      <dgm:prSet/>
      <dgm:spPr/>
      <dgm:t>
        <a:bodyPr/>
        <a:lstStyle/>
        <a:p>
          <a:endParaRPr lang="sk-SK"/>
        </a:p>
      </dgm:t>
    </dgm:pt>
    <dgm:pt modelId="{A7D92B0A-B920-4C09-9424-2E145780DC7B}">
      <dgm:prSet phldrT="[Text]"/>
      <dgm:spPr/>
      <dgm:t>
        <a:bodyPr/>
        <a:lstStyle/>
        <a:p>
          <a:pPr algn="l"/>
          <a:r>
            <a:rPr lang="sk-SK" i="0" dirty="0">
              <a:solidFill>
                <a:schemeClr val="tx1"/>
              </a:solidFill>
            </a:rPr>
            <a:t>Komentár k Dohovoru o inkluzívnom vzdelávaní</a:t>
          </a:r>
          <a:endParaRPr lang="sk-SK" i="1" dirty="0"/>
        </a:p>
      </dgm:t>
    </dgm:pt>
    <dgm:pt modelId="{D6EE15CA-5A7B-4A24-8FC7-8A9EEA6D3EE4}" type="parTrans" cxnId="{C4924B95-385C-432D-86F5-00DBB87C4C07}">
      <dgm:prSet/>
      <dgm:spPr/>
      <dgm:t>
        <a:bodyPr/>
        <a:lstStyle/>
        <a:p>
          <a:endParaRPr lang="sk-SK"/>
        </a:p>
      </dgm:t>
    </dgm:pt>
    <dgm:pt modelId="{777FEEEE-A68B-44A9-9DD8-124F55B402B7}" type="sibTrans" cxnId="{C4924B95-385C-432D-86F5-00DBB87C4C07}">
      <dgm:prSet/>
      <dgm:spPr/>
      <dgm:t>
        <a:bodyPr/>
        <a:lstStyle/>
        <a:p>
          <a:endParaRPr lang="sk-SK"/>
        </a:p>
      </dgm:t>
    </dgm:pt>
    <dgm:pt modelId="{5B863FD8-8875-4534-BA91-DE517EEF0637}">
      <dgm:prSet phldrT="[Text]"/>
      <dgm:spPr/>
      <dgm:t>
        <a:bodyPr/>
        <a:lstStyle/>
        <a:p>
          <a:r>
            <a:rPr lang="sk-SK" b="1" dirty="0"/>
            <a:t>Dohovor o právach osôb so ZZ</a:t>
          </a:r>
        </a:p>
      </dgm:t>
    </dgm:pt>
    <dgm:pt modelId="{901D36AB-5532-4B3F-B209-75CBEEBE7842}" type="parTrans" cxnId="{506772F9-1698-47C2-AD7B-131BF02F6653}">
      <dgm:prSet/>
      <dgm:spPr/>
      <dgm:t>
        <a:bodyPr/>
        <a:lstStyle/>
        <a:p>
          <a:endParaRPr lang="sk-SK"/>
        </a:p>
      </dgm:t>
    </dgm:pt>
    <dgm:pt modelId="{129ECB4B-C458-4280-B5AC-96847971FF1C}" type="sibTrans" cxnId="{506772F9-1698-47C2-AD7B-131BF02F6653}">
      <dgm:prSet/>
      <dgm:spPr/>
      <dgm:t>
        <a:bodyPr/>
        <a:lstStyle/>
        <a:p>
          <a:endParaRPr lang="sk-SK"/>
        </a:p>
      </dgm:t>
    </dgm:pt>
    <dgm:pt modelId="{A3A0EEBD-EDA3-4530-B510-AE0DCC78867B}">
      <dgm:prSet phldrT="[Text]"/>
      <dgm:spPr/>
      <dgm:t>
        <a:bodyPr/>
        <a:lstStyle/>
        <a:p>
          <a:pPr algn="ctr"/>
          <a:r>
            <a:rPr lang="sk-SK" b="1" i="1" dirty="0"/>
            <a:t>MEDZINÁRODNÝ ZÁKON</a:t>
          </a:r>
        </a:p>
      </dgm:t>
    </dgm:pt>
    <dgm:pt modelId="{52040A75-FFAA-4069-B140-A0CC9BD7C47E}" type="parTrans" cxnId="{5449CB26-3712-4330-BE81-9E9A71B5E38C}">
      <dgm:prSet/>
      <dgm:spPr/>
      <dgm:t>
        <a:bodyPr/>
        <a:lstStyle/>
        <a:p>
          <a:endParaRPr lang="sk-SK"/>
        </a:p>
      </dgm:t>
    </dgm:pt>
    <dgm:pt modelId="{6663D039-AC46-4BED-AFF5-02294C78B243}" type="sibTrans" cxnId="{5449CB26-3712-4330-BE81-9E9A71B5E38C}">
      <dgm:prSet/>
      <dgm:spPr/>
      <dgm:t>
        <a:bodyPr/>
        <a:lstStyle/>
        <a:p>
          <a:endParaRPr lang="sk-SK"/>
        </a:p>
      </dgm:t>
    </dgm:pt>
    <dgm:pt modelId="{3C7805BD-9DDE-4D06-821C-B1F13B26A7F7}">
      <dgm:prSet phldrT="[Text]"/>
      <dgm:spPr/>
      <dgm:t>
        <a:bodyPr/>
        <a:lstStyle/>
        <a:p>
          <a:pPr algn="l"/>
          <a:r>
            <a:rPr lang="sk-SK" i="1" dirty="0"/>
            <a:t>základné práva osôb so ZZ, definovanie a určenie inkluzívneho vzdelávania aj sociálnej inklúzie</a:t>
          </a:r>
        </a:p>
      </dgm:t>
    </dgm:pt>
    <dgm:pt modelId="{50EC899C-FC45-4B98-97BB-49A0A029CBC1}" type="parTrans" cxnId="{5AD8FA3B-AE03-46DC-99DC-CC1F451D596E}">
      <dgm:prSet/>
      <dgm:spPr/>
      <dgm:t>
        <a:bodyPr/>
        <a:lstStyle/>
        <a:p>
          <a:endParaRPr lang="sk-SK"/>
        </a:p>
      </dgm:t>
    </dgm:pt>
    <dgm:pt modelId="{B5B9FEDF-14BF-4647-97C7-3DBAA504D74D}" type="sibTrans" cxnId="{5AD8FA3B-AE03-46DC-99DC-CC1F451D596E}">
      <dgm:prSet/>
      <dgm:spPr/>
      <dgm:t>
        <a:bodyPr/>
        <a:lstStyle/>
        <a:p>
          <a:endParaRPr lang="sk-SK"/>
        </a:p>
      </dgm:t>
    </dgm:pt>
    <dgm:pt modelId="{589AC5A9-C1A3-49E9-8B39-DE10E4C94C4C}">
      <dgm:prSet phldrT="[Text]"/>
      <dgm:spPr/>
      <dgm:t>
        <a:bodyPr/>
        <a:lstStyle/>
        <a:p>
          <a:r>
            <a:rPr lang="sk-SK" b="1"/>
            <a:t>Dohovor o právach dieťaťa</a:t>
          </a:r>
          <a:endParaRPr lang="sk-SK" b="1" dirty="0"/>
        </a:p>
      </dgm:t>
    </dgm:pt>
    <dgm:pt modelId="{86FD8132-BCA7-4E49-9F9B-DFA5DDA330D4}" type="parTrans" cxnId="{AA9A7CF3-828B-48D0-9E81-799C0E3AB326}">
      <dgm:prSet/>
      <dgm:spPr/>
      <dgm:t>
        <a:bodyPr/>
        <a:lstStyle/>
        <a:p>
          <a:endParaRPr lang="sk-SK"/>
        </a:p>
      </dgm:t>
    </dgm:pt>
    <dgm:pt modelId="{9171E49F-E050-4501-BF35-AFC9DEE0B0DF}" type="sibTrans" cxnId="{AA9A7CF3-828B-48D0-9E81-799C0E3AB326}">
      <dgm:prSet/>
      <dgm:spPr/>
      <dgm:t>
        <a:bodyPr/>
        <a:lstStyle/>
        <a:p>
          <a:endParaRPr lang="sk-SK"/>
        </a:p>
      </dgm:t>
    </dgm:pt>
    <dgm:pt modelId="{3BF873DE-4DAB-4DDC-9C79-F8C4FE70F08C}">
      <dgm:prSet phldrT="[Text]"/>
      <dgm:spPr/>
      <dgm:t>
        <a:bodyPr/>
        <a:lstStyle/>
        <a:p>
          <a:r>
            <a:rPr lang="sk-SK" i="1" dirty="0"/>
            <a:t>Základné práva dieťaťa</a:t>
          </a:r>
        </a:p>
      </dgm:t>
    </dgm:pt>
    <dgm:pt modelId="{CF414B3B-0CC6-4EC0-897E-E347F7ACE824}" type="parTrans" cxnId="{651EC8C6-E646-40E0-B819-A0E59F0248A2}">
      <dgm:prSet/>
      <dgm:spPr/>
      <dgm:t>
        <a:bodyPr/>
        <a:lstStyle/>
        <a:p>
          <a:endParaRPr lang="sk-SK"/>
        </a:p>
      </dgm:t>
    </dgm:pt>
    <dgm:pt modelId="{EED5053B-0676-4BF1-9AC5-ED90A163D9F9}" type="sibTrans" cxnId="{651EC8C6-E646-40E0-B819-A0E59F0248A2}">
      <dgm:prSet/>
      <dgm:spPr/>
      <dgm:t>
        <a:bodyPr/>
        <a:lstStyle/>
        <a:p>
          <a:endParaRPr lang="sk-SK"/>
        </a:p>
      </dgm:t>
    </dgm:pt>
    <dgm:pt modelId="{4C156B61-25CD-4357-B9A2-0432DA7C47D2}">
      <dgm:prSet phldrT="[Text]"/>
      <dgm:spPr/>
      <dgm:t>
        <a:bodyPr/>
        <a:lstStyle/>
        <a:p>
          <a:endParaRPr lang="sk-SK" i="1" dirty="0"/>
        </a:p>
      </dgm:t>
    </dgm:pt>
    <dgm:pt modelId="{D6F1AA3C-220E-4112-8BCD-F258DD288C37}" type="parTrans" cxnId="{B30E22CA-40E6-49DD-9091-9F4B0B88AA59}">
      <dgm:prSet/>
      <dgm:spPr/>
      <dgm:t>
        <a:bodyPr/>
        <a:lstStyle/>
        <a:p>
          <a:endParaRPr lang="sk-SK"/>
        </a:p>
      </dgm:t>
    </dgm:pt>
    <dgm:pt modelId="{AC9C170B-BCE7-457C-B238-D01B60F7AFD0}" type="sibTrans" cxnId="{B30E22CA-40E6-49DD-9091-9F4B0B88AA59}">
      <dgm:prSet/>
      <dgm:spPr/>
      <dgm:t>
        <a:bodyPr/>
        <a:lstStyle/>
        <a:p>
          <a:endParaRPr lang="sk-SK"/>
        </a:p>
      </dgm:t>
    </dgm:pt>
    <dgm:pt modelId="{62EB1444-4939-4A42-8FBA-ABD56F3D7CB7}">
      <dgm:prSet phldrT="[Text]"/>
      <dgm:spPr/>
      <dgm:t>
        <a:bodyPr/>
        <a:lstStyle/>
        <a:p>
          <a:r>
            <a:rPr lang="sk-SK" b="1" i="0" dirty="0"/>
            <a:t>MEDZINÁRODNÝ ZÁKON </a:t>
          </a:r>
          <a:endParaRPr lang="sk-SK" i="1" dirty="0"/>
        </a:p>
      </dgm:t>
    </dgm:pt>
    <dgm:pt modelId="{2973A9E3-783A-478F-B21D-9C27C2279581}" type="parTrans" cxnId="{4DE35BEA-ABFE-45EE-9F5B-E000FD1763F3}">
      <dgm:prSet/>
      <dgm:spPr/>
      <dgm:t>
        <a:bodyPr/>
        <a:lstStyle/>
        <a:p>
          <a:endParaRPr lang="sk-SK"/>
        </a:p>
      </dgm:t>
    </dgm:pt>
    <dgm:pt modelId="{95641761-1A45-4744-9C37-D73A3220C306}" type="sibTrans" cxnId="{4DE35BEA-ABFE-45EE-9F5B-E000FD1763F3}">
      <dgm:prSet/>
      <dgm:spPr/>
      <dgm:t>
        <a:bodyPr/>
        <a:lstStyle/>
        <a:p>
          <a:endParaRPr lang="sk-SK"/>
        </a:p>
      </dgm:t>
    </dgm:pt>
    <dgm:pt modelId="{4E0825E9-9DE5-4E5E-B398-38629C5D2DF6}">
      <dgm:prSet phldrT="[Text]"/>
      <dgm:spPr/>
      <dgm:t>
        <a:bodyPr/>
        <a:lstStyle/>
        <a:p>
          <a:r>
            <a:rPr lang="sk-SK" dirty="0">
              <a:latin typeface="Inka B Small Bl" panose="02000503060000020004"/>
              <a:hlinkClick xmlns:r="http://schemas.openxmlformats.org/officeDocument/2006/relationships" r:id="rId1"/>
            </a:rPr>
            <a:t> Komentár OSN č. 14</a:t>
          </a:r>
          <a:r>
            <a:rPr lang="sk-SK" dirty="0">
              <a:latin typeface="Inka B Small Bl" panose="02000503060000020004"/>
            </a:rPr>
            <a:t> (2013) o práve dieťaťa na prvoradé zohľadnenie jeho alebo jeho najlepšieho záujmu</a:t>
          </a:r>
          <a:endParaRPr lang="sk-SK" i="1" dirty="0"/>
        </a:p>
      </dgm:t>
    </dgm:pt>
    <dgm:pt modelId="{6E0A8642-73CF-4263-9BE7-37B050FC1100}" type="parTrans" cxnId="{8CDE4D7A-9E15-47D3-98D3-9FA2A95A2B76}">
      <dgm:prSet/>
      <dgm:spPr/>
      <dgm:t>
        <a:bodyPr/>
        <a:lstStyle/>
        <a:p>
          <a:endParaRPr lang="sk-SK"/>
        </a:p>
      </dgm:t>
    </dgm:pt>
    <dgm:pt modelId="{22328004-318F-4DB5-877F-02533F255DBD}" type="sibTrans" cxnId="{8CDE4D7A-9E15-47D3-98D3-9FA2A95A2B76}">
      <dgm:prSet/>
      <dgm:spPr/>
      <dgm:t>
        <a:bodyPr/>
        <a:lstStyle/>
        <a:p>
          <a:endParaRPr lang="sk-SK"/>
        </a:p>
      </dgm:t>
    </dgm:pt>
    <dgm:pt modelId="{BC627ECF-2B35-4077-BDD9-8022BD59A3B6}">
      <dgm:prSet phldrT="[Text]" custT="1"/>
      <dgm:spPr/>
      <dgm:t>
        <a:bodyPr/>
        <a:lstStyle/>
        <a:p>
          <a:endParaRPr lang="sk-SK" sz="1200" b="1" i="0" u="sng" dirty="0"/>
        </a:p>
      </dgm:t>
    </dgm:pt>
    <dgm:pt modelId="{13F38631-5B6E-4019-B24A-CC23785A5FA5}" type="parTrans" cxnId="{6FC4891B-0751-4681-B373-56ABAF0960F0}">
      <dgm:prSet/>
      <dgm:spPr/>
      <dgm:t>
        <a:bodyPr/>
        <a:lstStyle/>
        <a:p>
          <a:endParaRPr lang="sk-SK"/>
        </a:p>
      </dgm:t>
    </dgm:pt>
    <dgm:pt modelId="{9A634DDF-6AA6-49FD-AB69-1A9850143E6F}" type="sibTrans" cxnId="{6FC4891B-0751-4681-B373-56ABAF0960F0}">
      <dgm:prSet/>
      <dgm:spPr/>
      <dgm:t>
        <a:bodyPr/>
        <a:lstStyle/>
        <a:p>
          <a:endParaRPr lang="sk-SK"/>
        </a:p>
      </dgm:t>
    </dgm:pt>
    <dgm:pt modelId="{63E5F497-5ED1-4B57-825C-F0D58182369F}" type="pres">
      <dgm:prSet presAssocID="{B87B31DD-E57A-4958-A002-57173477F3B1}" presName="Name0" presStyleCnt="0">
        <dgm:presLayoutVars>
          <dgm:dir/>
          <dgm:animLvl val="lvl"/>
          <dgm:resizeHandles val="exact"/>
        </dgm:presLayoutVars>
      </dgm:prSet>
      <dgm:spPr/>
    </dgm:pt>
    <dgm:pt modelId="{A5C2C00B-F2D0-46BC-8D20-1D462A2FD3F7}" type="pres">
      <dgm:prSet presAssocID="{F46A93A4-6519-41F7-943C-54BE78147832}" presName="composite" presStyleCnt="0"/>
      <dgm:spPr/>
    </dgm:pt>
    <dgm:pt modelId="{D3D124F5-CD45-4BBB-8526-B6EC6879114F}" type="pres">
      <dgm:prSet presAssocID="{F46A93A4-6519-41F7-943C-54BE78147832}" presName="parTx" presStyleLbl="alignNode1" presStyleIdx="0" presStyleCnt="3" custLinFactNeighborX="-1470" custLinFactNeighborY="-3373">
        <dgm:presLayoutVars>
          <dgm:chMax val="0"/>
          <dgm:chPref val="0"/>
          <dgm:bulletEnabled val="1"/>
        </dgm:presLayoutVars>
      </dgm:prSet>
      <dgm:spPr/>
    </dgm:pt>
    <dgm:pt modelId="{D3803AD9-522A-4794-BCC3-6680EBE673EE}" type="pres">
      <dgm:prSet presAssocID="{F46A93A4-6519-41F7-943C-54BE78147832}" presName="desTx" presStyleLbl="alignAccFollowNode1" presStyleIdx="0" presStyleCnt="3">
        <dgm:presLayoutVars>
          <dgm:bulletEnabled val="1"/>
        </dgm:presLayoutVars>
      </dgm:prSet>
      <dgm:spPr/>
    </dgm:pt>
    <dgm:pt modelId="{A193F566-4786-4C70-8BC8-AB604181DDD7}" type="pres">
      <dgm:prSet presAssocID="{5191FAC6-5989-4771-A0C3-6B64BA359E5F}" presName="space" presStyleCnt="0"/>
      <dgm:spPr/>
    </dgm:pt>
    <dgm:pt modelId="{31194371-A01F-48B6-A45E-0816DB611D7A}" type="pres">
      <dgm:prSet presAssocID="{589AC5A9-C1A3-49E9-8B39-DE10E4C94C4C}" presName="composite" presStyleCnt="0"/>
      <dgm:spPr/>
    </dgm:pt>
    <dgm:pt modelId="{E064681F-E005-4B8B-95CA-69DA06DC729B}" type="pres">
      <dgm:prSet presAssocID="{589AC5A9-C1A3-49E9-8B39-DE10E4C94C4C}" presName="parTx" presStyleLbl="alignNode1" presStyleIdx="1" presStyleCnt="3" custScaleY="90909">
        <dgm:presLayoutVars>
          <dgm:chMax val="0"/>
          <dgm:chPref val="0"/>
          <dgm:bulletEnabled val="1"/>
        </dgm:presLayoutVars>
      </dgm:prSet>
      <dgm:spPr/>
    </dgm:pt>
    <dgm:pt modelId="{CE4B7FE6-04FD-4144-9C8D-AFFBE70E0808}" type="pres">
      <dgm:prSet presAssocID="{589AC5A9-C1A3-49E9-8B39-DE10E4C94C4C}" presName="desTx" presStyleLbl="alignAccFollowNode1" presStyleIdx="1" presStyleCnt="3">
        <dgm:presLayoutVars>
          <dgm:bulletEnabled val="1"/>
        </dgm:presLayoutVars>
      </dgm:prSet>
      <dgm:spPr/>
    </dgm:pt>
    <dgm:pt modelId="{50449AD4-9E6B-401A-A8BC-41E05A83F469}" type="pres">
      <dgm:prSet presAssocID="{9171E49F-E050-4501-BF35-AFC9DEE0B0DF}" presName="space" presStyleCnt="0"/>
      <dgm:spPr/>
    </dgm:pt>
    <dgm:pt modelId="{5403417E-166E-4B62-B7D6-B8F9EBE8E9F2}" type="pres">
      <dgm:prSet presAssocID="{5B863FD8-8875-4534-BA91-DE517EEF0637}" presName="composite" presStyleCnt="0"/>
      <dgm:spPr/>
    </dgm:pt>
    <dgm:pt modelId="{7DC17B9B-8BDF-4AD1-A970-F92E1772C275}" type="pres">
      <dgm:prSet presAssocID="{5B863FD8-8875-4534-BA91-DE517EEF063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CFBAD8B-3DAF-4431-85DC-2830D998294A}" type="pres">
      <dgm:prSet presAssocID="{5B863FD8-8875-4534-BA91-DE517EEF063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1B81F0F-6F80-47CC-BC9E-EFD3B6B67BBA}" type="presOf" srcId="{F46A93A4-6519-41F7-943C-54BE78147832}" destId="{D3D124F5-CD45-4BBB-8526-B6EC6879114F}" srcOrd="0" destOrd="0" presId="urn:microsoft.com/office/officeart/2005/8/layout/hList1"/>
    <dgm:cxn modelId="{6FC4891B-0751-4681-B373-56ABAF0960F0}" srcId="{F46A93A4-6519-41F7-943C-54BE78147832}" destId="{BC627ECF-2B35-4077-BDD9-8022BD59A3B6}" srcOrd="1" destOrd="0" parTransId="{13F38631-5B6E-4019-B24A-CC23785A5FA5}" sibTransId="{9A634DDF-6AA6-49FD-AB69-1A9850143E6F}"/>
    <dgm:cxn modelId="{5449CB26-3712-4330-BE81-9E9A71B5E38C}" srcId="{5B863FD8-8875-4534-BA91-DE517EEF0637}" destId="{A3A0EEBD-EDA3-4530-B510-AE0DCC78867B}" srcOrd="2" destOrd="0" parTransId="{52040A75-FFAA-4069-B140-A0CC9BD7C47E}" sibTransId="{6663D039-AC46-4BED-AFF5-02294C78B243}"/>
    <dgm:cxn modelId="{568AE42F-DCE9-4F3D-A7D4-E5EDC06B92E8}" srcId="{F46A93A4-6519-41F7-943C-54BE78147832}" destId="{230F6709-4111-4C52-BE4A-93FC8D9AF5C9}" srcOrd="0" destOrd="0" parTransId="{3A660E54-DD95-4188-85AC-B2FF07261C4F}" sibTransId="{AA323FC3-2AE7-4E05-934C-33AA3638ADE9}"/>
    <dgm:cxn modelId="{5AD8FA3B-AE03-46DC-99DC-CC1F451D596E}" srcId="{5B863FD8-8875-4534-BA91-DE517EEF0637}" destId="{3C7805BD-9DDE-4D06-821C-B1F13B26A7F7}" srcOrd="1" destOrd="0" parTransId="{50EC899C-FC45-4B98-97BB-49A0A029CBC1}" sibTransId="{B5B9FEDF-14BF-4647-97C7-3DBAA504D74D}"/>
    <dgm:cxn modelId="{D711F73C-5AD8-4C3F-B16D-C04FC64AF911}" type="presOf" srcId="{BC627ECF-2B35-4077-BDD9-8022BD59A3B6}" destId="{D3803AD9-522A-4794-BCC3-6680EBE673EE}" srcOrd="0" destOrd="1" presId="urn:microsoft.com/office/officeart/2005/8/layout/hList1"/>
    <dgm:cxn modelId="{B8C18661-D709-4D1B-917E-476AD43A0BD4}" type="presOf" srcId="{589AC5A9-C1A3-49E9-8B39-DE10E4C94C4C}" destId="{E064681F-E005-4B8B-95CA-69DA06DC729B}" srcOrd="0" destOrd="0" presId="urn:microsoft.com/office/officeart/2005/8/layout/hList1"/>
    <dgm:cxn modelId="{A918E362-FAFA-4A91-B29A-78BE05FFAE76}" type="presOf" srcId="{A7D92B0A-B920-4C09-9424-2E145780DC7B}" destId="{1CFBAD8B-3DAF-4431-85DC-2830D998294A}" srcOrd="0" destOrd="0" presId="urn:microsoft.com/office/officeart/2005/8/layout/hList1"/>
    <dgm:cxn modelId="{D4CEAF4C-EA0D-4D5D-BCFA-087CF985B1CE}" type="presOf" srcId="{62EB1444-4939-4A42-8FBA-ABD56F3D7CB7}" destId="{CE4B7FE6-04FD-4144-9C8D-AFFBE70E0808}" srcOrd="0" destOrd="2" presId="urn:microsoft.com/office/officeart/2005/8/layout/hList1"/>
    <dgm:cxn modelId="{8CDE4D7A-9E15-47D3-98D3-9FA2A95A2B76}" srcId="{589AC5A9-C1A3-49E9-8B39-DE10E4C94C4C}" destId="{4E0825E9-9DE5-4E5E-B398-38629C5D2DF6}" srcOrd="3" destOrd="0" parTransId="{6E0A8642-73CF-4263-9BE7-37B050FC1100}" sibTransId="{22328004-318F-4DB5-877F-02533F255DBD}"/>
    <dgm:cxn modelId="{9A768C86-21F9-48D4-83D2-1615887EDCF3}" type="presOf" srcId="{B87B31DD-E57A-4958-A002-57173477F3B1}" destId="{63E5F497-5ED1-4B57-825C-F0D58182369F}" srcOrd="0" destOrd="0" presId="urn:microsoft.com/office/officeart/2005/8/layout/hList1"/>
    <dgm:cxn modelId="{C4924B95-385C-432D-86F5-00DBB87C4C07}" srcId="{5B863FD8-8875-4534-BA91-DE517EEF0637}" destId="{A7D92B0A-B920-4C09-9424-2E145780DC7B}" srcOrd="0" destOrd="0" parTransId="{D6EE15CA-5A7B-4A24-8FC7-8A9EEA6D3EE4}" sibTransId="{777FEEEE-A68B-44A9-9DD8-124F55B402B7}"/>
    <dgm:cxn modelId="{2F761A9C-C638-474A-A16F-F8BAFEB5A42C}" srcId="{B87B31DD-E57A-4958-A002-57173477F3B1}" destId="{F46A93A4-6519-41F7-943C-54BE78147832}" srcOrd="0" destOrd="0" parTransId="{7C618737-EAB1-4E1A-B3B6-C7A57FB3A31D}" sibTransId="{5191FAC6-5989-4771-A0C3-6B64BA359E5F}"/>
    <dgm:cxn modelId="{6E5E08AE-4068-455C-A419-F208E3C43BA0}" type="presOf" srcId="{230F6709-4111-4C52-BE4A-93FC8D9AF5C9}" destId="{D3803AD9-522A-4794-BCC3-6680EBE673EE}" srcOrd="0" destOrd="0" presId="urn:microsoft.com/office/officeart/2005/8/layout/hList1"/>
    <dgm:cxn modelId="{A7F8C9BA-7BF6-4CD4-8432-0F14826C8E59}" type="presOf" srcId="{4E0825E9-9DE5-4E5E-B398-38629C5D2DF6}" destId="{CE4B7FE6-04FD-4144-9C8D-AFFBE70E0808}" srcOrd="0" destOrd="3" presId="urn:microsoft.com/office/officeart/2005/8/layout/hList1"/>
    <dgm:cxn modelId="{67ABA6C6-6C1A-474A-BE9A-FF8A486C9FA1}" type="presOf" srcId="{3BF873DE-4DAB-4DDC-9C79-F8C4FE70F08C}" destId="{CE4B7FE6-04FD-4144-9C8D-AFFBE70E0808}" srcOrd="0" destOrd="0" presId="urn:microsoft.com/office/officeart/2005/8/layout/hList1"/>
    <dgm:cxn modelId="{651EC8C6-E646-40E0-B819-A0E59F0248A2}" srcId="{589AC5A9-C1A3-49E9-8B39-DE10E4C94C4C}" destId="{3BF873DE-4DAB-4DDC-9C79-F8C4FE70F08C}" srcOrd="0" destOrd="0" parTransId="{CF414B3B-0CC6-4EC0-897E-E347F7ACE824}" sibTransId="{EED5053B-0676-4BF1-9AC5-ED90A163D9F9}"/>
    <dgm:cxn modelId="{ABB911CA-402E-4FD7-9AE7-55AAB9EBB07E}" type="presOf" srcId="{A3A0EEBD-EDA3-4530-B510-AE0DCC78867B}" destId="{1CFBAD8B-3DAF-4431-85DC-2830D998294A}" srcOrd="0" destOrd="2" presId="urn:microsoft.com/office/officeart/2005/8/layout/hList1"/>
    <dgm:cxn modelId="{B30E22CA-40E6-49DD-9091-9F4B0B88AA59}" srcId="{589AC5A9-C1A3-49E9-8B39-DE10E4C94C4C}" destId="{4C156B61-25CD-4357-B9A2-0432DA7C47D2}" srcOrd="1" destOrd="0" parTransId="{D6F1AA3C-220E-4112-8BCD-F258DD288C37}" sibTransId="{AC9C170B-BCE7-457C-B238-D01B60F7AFD0}"/>
    <dgm:cxn modelId="{2EA27BD5-88B0-4BDC-8CED-ABF26BC9AC11}" type="presOf" srcId="{3C7805BD-9DDE-4D06-821C-B1F13B26A7F7}" destId="{1CFBAD8B-3DAF-4431-85DC-2830D998294A}" srcOrd="0" destOrd="1" presId="urn:microsoft.com/office/officeart/2005/8/layout/hList1"/>
    <dgm:cxn modelId="{4DE35BEA-ABFE-45EE-9F5B-E000FD1763F3}" srcId="{589AC5A9-C1A3-49E9-8B39-DE10E4C94C4C}" destId="{62EB1444-4939-4A42-8FBA-ABD56F3D7CB7}" srcOrd="2" destOrd="0" parTransId="{2973A9E3-783A-478F-B21D-9C27C2279581}" sibTransId="{95641761-1A45-4744-9C37-D73A3220C306}"/>
    <dgm:cxn modelId="{AA9A7CF3-828B-48D0-9E81-799C0E3AB326}" srcId="{B87B31DD-E57A-4958-A002-57173477F3B1}" destId="{589AC5A9-C1A3-49E9-8B39-DE10E4C94C4C}" srcOrd="1" destOrd="0" parTransId="{86FD8132-BCA7-4E49-9F9B-DFA5DDA330D4}" sibTransId="{9171E49F-E050-4501-BF35-AFC9DEE0B0DF}"/>
    <dgm:cxn modelId="{C40841F6-D01F-4B3C-93E8-6C7A2CEA2A7D}" type="presOf" srcId="{5B863FD8-8875-4534-BA91-DE517EEF0637}" destId="{7DC17B9B-8BDF-4AD1-A970-F92E1772C275}" srcOrd="0" destOrd="0" presId="urn:microsoft.com/office/officeart/2005/8/layout/hList1"/>
    <dgm:cxn modelId="{506772F9-1698-47C2-AD7B-131BF02F6653}" srcId="{B87B31DD-E57A-4958-A002-57173477F3B1}" destId="{5B863FD8-8875-4534-BA91-DE517EEF0637}" srcOrd="2" destOrd="0" parTransId="{901D36AB-5532-4B3F-B209-75CBEEBE7842}" sibTransId="{129ECB4B-C458-4280-B5AC-96847971FF1C}"/>
    <dgm:cxn modelId="{228443FC-9A70-44DA-B8E8-CB097D65868C}" type="presOf" srcId="{4C156B61-25CD-4357-B9A2-0432DA7C47D2}" destId="{CE4B7FE6-04FD-4144-9C8D-AFFBE70E0808}" srcOrd="0" destOrd="1" presId="urn:microsoft.com/office/officeart/2005/8/layout/hList1"/>
    <dgm:cxn modelId="{EE3BD644-40A9-4D99-88BC-419BC20BD343}" type="presParOf" srcId="{63E5F497-5ED1-4B57-825C-F0D58182369F}" destId="{A5C2C00B-F2D0-46BC-8D20-1D462A2FD3F7}" srcOrd="0" destOrd="0" presId="urn:microsoft.com/office/officeart/2005/8/layout/hList1"/>
    <dgm:cxn modelId="{C538EF4A-2ECB-4EAB-A6DE-5BC98BCF720E}" type="presParOf" srcId="{A5C2C00B-F2D0-46BC-8D20-1D462A2FD3F7}" destId="{D3D124F5-CD45-4BBB-8526-B6EC6879114F}" srcOrd="0" destOrd="0" presId="urn:microsoft.com/office/officeart/2005/8/layout/hList1"/>
    <dgm:cxn modelId="{C8AFC1F9-25DE-4E9F-A95E-0777C5F8970F}" type="presParOf" srcId="{A5C2C00B-F2D0-46BC-8D20-1D462A2FD3F7}" destId="{D3803AD9-522A-4794-BCC3-6680EBE673EE}" srcOrd="1" destOrd="0" presId="urn:microsoft.com/office/officeart/2005/8/layout/hList1"/>
    <dgm:cxn modelId="{9C115429-CF0A-42E9-8B2E-BAB3A3941E5F}" type="presParOf" srcId="{63E5F497-5ED1-4B57-825C-F0D58182369F}" destId="{A193F566-4786-4C70-8BC8-AB604181DDD7}" srcOrd="1" destOrd="0" presId="urn:microsoft.com/office/officeart/2005/8/layout/hList1"/>
    <dgm:cxn modelId="{F2528601-5DA2-40C5-AB5F-0DB229556DED}" type="presParOf" srcId="{63E5F497-5ED1-4B57-825C-F0D58182369F}" destId="{31194371-A01F-48B6-A45E-0816DB611D7A}" srcOrd="2" destOrd="0" presId="urn:microsoft.com/office/officeart/2005/8/layout/hList1"/>
    <dgm:cxn modelId="{5BCCEE2D-3785-48D9-812B-14D5C0ABA5CB}" type="presParOf" srcId="{31194371-A01F-48B6-A45E-0816DB611D7A}" destId="{E064681F-E005-4B8B-95CA-69DA06DC729B}" srcOrd="0" destOrd="0" presId="urn:microsoft.com/office/officeart/2005/8/layout/hList1"/>
    <dgm:cxn modelId="{E3E3D62D-F985-4BBE-B553-561E07743663}" type="presParOf" srcId="{31194371-A01F-48B6-A45E-0816DB611D7A}" destId="{CE4B7FE6-04FD-4144-9C8D-AFFBE70E0808}" srcOrd="1" destOrd="0" presId="urn:microsoft.com/office/officeart/2005/8/layout/hList1"/>
    <dgm:cxn modelId="{708C68D5-9C6C-47B0-843D-DABCDCF658B6}" type="presParOf" srcId="{63E5F497-5ED1-4B57-825C-F0D58182369F}" destId="{50449AD4-9E6B-401A-A8BC-41E05A83F469}" srcOrd="3" destOrd="0" presId="urn:microsoft.com/office/officeart/2005/8/layout/hList1"/>
    <dgm:cxn modelId="{653B64A5-54D3-441A-B886-017FACD7778A}" type="presParOf" srcId="{63E5F497-5ED1-4B57-825C-F0D58182369F}" destId="{5403417E-166E-4B62-B7D6-B8F9EBE8E9F2}" srcOrd="4" destOrd="0" presId="urn:microsoft.com/office/officeart/2005/8/layout/hList1"/>
    <dgm:cxn modelId="{FA68BF19-3B21-4C2F-9934-2FC263524ED1}" type="presParOf" srcId="{5403417E-166E-4B62-B7D6-B8F9EBE8E9F2}" destId="{7DC17B9B-8BDF-4AD1-A970-F92E1772C275}" srcOrd="0" destOrd="0" presId="urn:microsoft.com/office/officeart/2005/8/layout/hList1"/>
    <dgm:cxn modelId="{2B56ABB9-E8CA-4488-BE54-6107FDB79C4E}" type="presParOf" srcId="{5403417E-166E-4B62-B7D6-B8F9EBE8E9F2}" destId="{1CFBAD8B-3DAF-4431-85DC-2830D99829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6E0B63-69B0-4E13-86C3-4DBF65C8EE49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B020494C-A799-41EF-A58C-FCE0574345D0}">
      <dgm:prSet phldrT="[Text]" custT="1"/>
      <dgm:spPr/>
      <dgm:t>
        <a:bodyPr/>
        <a:lstStyle/>
        <a:p>
          <a:r>
            <a:rPr lang="sk-SK" sz="2000" b="1" dirty="0" err="1">
              <a:latin typeface="Inka B Small Bl" panose="02000503060000020004"/>
            </a:rPr>
            <a:t>ŠKOLSKÝ PODPORNÝ TÍM</a:t>
          </a:r>
        </a:p>
        <a:p>
          <a:r>
            <a:rPr lang="sk-SK" sz="1200" dirty="0" err="1">
              <a:latin typeface="Inka B Small Bl" panose="02000503060000020004"/>
            </a:rPr>
            <a:t>(v MŠ, ZŠ, SŠ: školský psychológ, sociálny, liečebný a špeciálny pedagóg, logopéd a sociálny pracovník, kariérový poradca) </a:t>
          </a:r>
        </a:p>
        <a:p>
          <a:r>
            <a:rPr lang="sk-SK" sz="1200" dirty="0">
              <a:latin typeface="Inka B Small Bl" panose="02000503060000020004"/>
            </a:rPr>
            <a:t>a </a:t>
          </a:r>
          <a:r>
            <a:rPr lang="sk-SK" sz="1200" b="1" dirty="0">
              <a:latin typeface="Inka B Small Bl" panose="02000503060000020004"/>
            </a:rPr>
            <a:t>ostatní pedagogickí </a:t>
          </a:r>
          <a:r>
            <a:rPr lang="sk-SK" sz="1200" b="1" dirty="0" err="1">
              <a:latin typeface="Inka B Small Bl" panose="02000503060000020004"/>
            </a:rPr>
            <a:t>zamestnancii</a:t>
          </a:r>
          <a:r>
            <a:rPr lang="sk-SK" sz="1200" b="1" dirty="0">
              <a:latin typeface="Inka B Small Bl" panose="02000503060000020004"/>
            </a:rPr>
            <a:t> (+zdravotníci </a:t>
          </a:r>
          <a:r>
            <a:rPr lang="sk-SK" sz="1200" b="0" dirty="0">
              <a:latin typeface="Inka B Small Bl" panose="02000503060000020004"/>
            </a:rPr>
            <a:t>alebo aj iní </a:t>
          </a:r>
          <a:r>
            <a:rPr lang="sk-SK" sz="1200" b="0" dirty="0" err="1">
              <a:latin typeface="Inka B Small Bl" panose="02000503060000020004"/>
            </a:rPr>
            <a:t>nePZ</a:t>
          </a:r>
          <a:r>
            <a:rPr lang="sk-SK" sz="1200" b="1" dirty="0">
              <a:latin typeface="Inka B Small Bl" panose="02000503060000020004"/>
            </a:rPr>
            <a:t>)</a:t>
          </a:r>
        </a:p>
        <a:p>
          <a:r>
            <a:rPr lang="sk-SK" sz="1200" b="1" dirty="0">
              <a:hlinkClick xmlns:r="http://schemas.openxmlformats.org/officeDocument/2006/relationships" r:id="rId1"/>
            </a:rPr>
            <a:t>osobní asistenti</a:t>
          </a:r>
          <a:r>
            <a:rPr lang="sk-SK" sz="1200" dirty="0"/>
            <a:t> – novinka v školách od 09/23</a:t>
          </a:r>
          <a:endParaRPr lang="sk-SK" sz="1200" b="1" dirty="0">
            <a:latin typeface="Inka B Small Bl" panose="02000503060000020004"/>
          </a:endParaRPr>
        </a:p>
      </dgm:t>
    </dgm:pt>
    <dgm:pt modelId="{3AC04B12-0C8C-4906-B53D-73DB98D93B3F}" type="parTrans" cxnId="{88B7D2AA-6FFE-4E41-9D96-3F4F5C4AC480}">
      <dgm:prSet/>
      <dgm:spPr/>
      <dgm:t>
        <a:bodyPr/>
        <a:lstStyle/>
        <a:p>
          <a:endParaRPr lang="sk-SK"/>
        </a:p>
      </dgm:t>
    </dgm:pt>
    <dgm:pt modelId="{A0A67BF4-2E0F-452C-8746-450E6CA7E9D2}" type="sibTrans" cxnId="{88B7D2AA-6FFE-4E41-9D96-3F4F5C4AC480}">
      <dgm:prSet/>
      <dgm:spPr/>
      <dgm:t>
        <a:bodyPr/>
        <a:lstStyle/>
        <a:p>
          <a:endParaRPr lang="sk-SK"/>
        </a:p>
      </dgm:t>
    </dgm:pt>
    <dgm:pt modelId="{07C4A8D8-FDD9-41FD-8783-BD2B996FD430}">
      <dgm:prSet phldrT="[Text]" custT="1"/>
      <dgm:spPr/>
      <dgm:t>
        <a:bodyPr/>
        <a:lstStyle/>
        <a:p>
          <a:r>
            <a:rPr lang="sk-SK" sz="2000" b="1" dirty="0">
              <a:latin typeface="Inka B Small Bl" panose="02000503060000020004"/>
            </a:rPr>
            <a:t>CPP a ŠCPP</a:t>
          </a:r>
        </a:p>
        <a:p>
          <a:r>
            <a:rPr lang="sk-SK" sz="1200" b="0" dirty="0">
              <a:latin typeface="Inka B Small Bl" panose="02000503060000020004"/>
            </a:rPr>
            <a:t>poradenskí psychológovia a ďalší OZ, kariéroví poradcovia a supervízori</a:t>
          </a:r>
        </a:p>
      </dgm:t>
    </dgm:pt>
    <dgm:pt modelId="{270FAF4E-3F49-4CB1-A14A-47E4A87ECD34}" type="parTrans" cxnId="{6030550B-F502-404A-85F6-1148F990EECE}">
      <dgm:prSet/>
      <dgm:spPr/>
      <dgm:t>
        <a:bodyPr/>
        <a:lstStyle/>
        <a:p>
          <a:endParaRPr lang="sk-SK"/>
        </a:p>
      </dgm:t>
    </dgm:pt>
    <dgm:pt modelId="{9C19016F-A787-48AB-B679-F853F9F1FCA3}" type="sibTrans" cxnId="{6030550B-F502-404A-85F6-1148F990EECE}">
      <dgm:prSet/>
      <dgm:spPr/>
      <dgm:t>
        <a:bodyPr/>
        <a:lstStyle/>
        <a:p>
          <a:endParaRPr lang="sk-SK"/>
        </a:p>
      </dgm:t>
    </dgm:pt>
    <dgm:pt modelId="{7CD23B24-922B-47AD-AE50-258CD73501DA}">
      <dgm:prSet phldrT="[Text]" custT="1"/>
      <dgm:spPr/>
      <dgm:t>
        <a:bodyPr/>
        <a:lstStyle/>
        <a:p>
          <a:r>
            <a:rPr lang="sk-SK" sz="1600" b="1" strike="sngStrike" dirty="0">
              <a:solidFill>
                <a:srgbClr val="FF0000"/>
              </a:solidFill>
              <a:latin typeface="Inka B Small Bl" panose="02000503060000020004"/>
            </a:rPr>
            <a:t>Š</a:t>
          </a:r>
          <a:r>
            <a:rPr lang="sk-SK" sz="1600" b="1" dirty="0">
              <a:latin typeface="Inka B Small Bl" panose="02000503060000020004"/>
            </a:rPr>
            <a:t>VZ (DC, RC, </a:t>
          </a:r>
          <a:r>
            <a:rPr lang="sk-SK" sz="1600" b="0" strike="sngStrike" dirty="0">
              <a:solidFill>
                <a:srgbClr val="FF0000"/>
              </a:solidFill>
              <a:latin typeface="Inka B Small Bl" panose="02000503060000020004"/>
            </a:rPr>
            <a:t>LVS</a:t>
          </a:r>
          <a:r>
            <a:rPr lang="sk-SK" sz="1600" b="1" dirty="0">
              <a:latin typeface="Inka B Small Bl" panose="02000503060000020004"/>
            </a:rPr>
            <a:t>), </a:t>
          </a:r>
          <a:r>
            <a:rPr lang="sk-SK" sz="1600" b="1" dirty="0">
              <a:solidFill>
                <a:srgbClr val="FF0000"/>
              </a:solidFill>
              <a:latin typeface="Inka B Small Bl" panose="02000503060000020004"/>
            </a:rPr>
            <a:t>CDR </a:t>
          </a:r>
        </a:p>
      </dgm:t>
    </dgm:pt>
    <dgm:pt modelId="{38431623-1A42-4261-8852-7AD26B8985AF}" type="parTrans" cxnId="{5022D269-83A8-4234-A742-D0FC1940700A}">
      <dgm:prSet/>
      <dgm:spPr/>
      <dgm:t>
        <a:bodyPr/>
        <a:lstStyle/>
        <a:p>
          <a:endParaRPr lang="sk-SK"/>
        </a:p>
      </dgm:t>
    </dgm:pt>
    <dgm:pt modelId="{694ADEB2-F0F5-4AFA-9615-510CF82C76F2}" type="sibTrans" cxnId="{5022D269-83A8-4234-A742-D0FC1940700A}">
      <dgm:prSet/>
      <dgm:spPr/>
      <dgm:t>
        <a:bodyPr/>
        <a:lstStyle/>
        <a:p>
          <a:endParaRPr lang="sk-SK"/>
        </a:p>
      </dgm:t>
    </dgm:pt>
    <dgm:pt modelId="{C9BE321A-06FC-4ADD-9D40-1FF4BE1BFF59}">
      <dgm:prSet phldrT="[Text]" custT="1"/>
      <dgm:spPr/>
      <dgm:t>
        <a:bodyPr/>
        <a:lstStyle/>
        <a:p>
          <a:r>
            <a:rPr lang="sk-SK" sz="2000" b="1" dirty="0">
              <a:latin typeface="Inka B Small Bl" panose="02000503060000020004"/>
            </a:rPr>
            <a:t>VUDPaP </a:t>
          </a:r>
        </a:p>
        <a:p>
          <a:r>
            <a:rPr lang="sk-SK" sz="1100" b="1" dirty="0">
              <a:latin typeface="Inka B Small Bl" panose="02000503060000020004"/>
            </a:rPr>
            <a:t>metodické usmerňovanie, štandardy odborných činností pre celý systém</a:t>
          </a:r>
          <a:endParaRPr lang="sk-SK" sz="1100" dirty="0">
            <a:latin typeface="Inka B Small Bl" panose="02000503060000020004"/>
          </a:endParaRPr>
        </a:p>
      </dgm:t>
    </dgm:pt>
    <dgm:pt modelId="{0C8A3CC7-AC37-4EB7-95C8-2DF269F31681}" type="parTrans" cxnId="{96F772F3-F0AF-427F-A133-0590BFB55949}">
      <dgm:prSet/>
      <dgm:spPr/>
      <dgm:t>
        <a:bodyPr/>
        <a:lstStyle/>
        <a:p>
          <a:endParaRPr lang="sk-SK"/>
        </a:p>
      </dgm:t>
    </dgm:pt>
    <dgm:pt modelId="{1E9F256F-1D75-42EF-8058-5D367FCA59B6}" type="sibTrans" cxnId="{96F772F3-F0AF-427F-A133-0590BFB55949}">
      <dgm:prSet/>
      <dgm:spPr/>
      <dgm:t>
        <a:bodyPr/>
        <a:lstStyle/>
        <a:p>
          <a:endParaRPr lang="sk-SK"/>
        </a:p>
      </dgm:t>
    </dgm:pt>
    <dgm:pt modelId="{2C90FC8C-6963-4D75-BCC9-77FC31F6636E}">
      <dgm:prSet/>
      <dgm:spPr/>
      <dgm:t>
        <a:bodyPr/>
        <a:lstStyle/>
        <a:p>
          <a:endParaRPr lang="sk-SK"/>
        </a:p>
      </dgm:t>
    </dgm:pt>
    <dgm:pt modelId="{F4DCEFFA-C7D0-49CA-AF87-E98127EC2FC5}" type="parTrans" cxnId="{0374F884-8019-4B64-AC3F-D97A3211B54A}">
      <dgm:prSet/>
      <dgm:spPr/>
      <dgm:t>
        <a:bodyPr/>
        <a:lstStyle/>
        <a:p>
          <a:endParaRPr lang="sk-SK"/>
        </a:p>
      </dgm:t>
    </dgm:pt>
    <dgm:pt modelId="{810BA787-DB36-465C-8309-38CC3A7A8071}" type="sibTrans" cxnId="{0374F884-8019-4B64-AC3F-D97A3211B54A}">
      <dgm:prSet/>
      <dgm:spPr/>
      <dgm:t>
        <a:bodyPr/>
        <a:lstStyle/>
        <a:p>
          <a:endParaRPr lang="sk-SK"/>
        </a:p>
      </dgm:t>
    </dgm:pt>
    <dgm:pt modelId="{D6075A15-16A3-4213-B0F6-5C60BC94D6C8}" type="pres">
      <dgm:prSet presAssocID="{356E0B63-69B0-4E13-86C3-4DBF65C8EE49}" presName="matrix" presStyleCnt="0">
        <dgm:presLayoutVars>
          <dgm:chMax val="1"/>
          <dgm:dir/>
          <dgm:resizeHandles val="exact"/>
        </dgm:presLayoutVars>
      </dgm:prSet>
      <dgm:spPr/>
    </dgm:pt>
    <dgm:pt modelId="{480A258C-E98A-4B02-A39B-9940691DD2BA}" type="pres">
      <dgm:prSet presAssocID="{356E0B63-69B0-4E13-86C3-4DBF65C8EE49}" presName="diamond" presStyleLbl="bgShp" presStyleIdx="0" presStyleCnt="1"/>
      <dgm:spPr/>
    </dgm:pt>
    <dgm:pt modelId="{D791DE67-552C-4D57-82DE-50D7B61C0DCA}" type="pres">
      <dgm:prSet presAssocID="{356E0B63-69B0-4E13-86C3-4DBF65C8EE4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10116B-5F90-4B2A-A273-D45357342F50}" type="pres">
      <dgm:prSet presAssocID="{356E0B63-69B0-4E13-86C3-4DBF65C8EE4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51C658-8FA6-42E2-9507-21659CCC5790}" type="pres">
      <dgm:prSet presAssocID="{356E0B63-69B0-4E13-86C3-4DBF65C8EE4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FB05870-7232-4D38-A1A1-2833FF54E230}" type="pres">
      <dgm:prSet presAssocID="{356E0B63-69B0-4E13-86C3-4DBF65C8EE49}" presName="quad4" presStyleLbl="node1" presStyleIdx="3" presStyleCnt="4" custLinFactNeighborX="-38" custLinFactNeighborY="402">
        <dgm:presLayoutVars>
          <dgm:chMax val="0"/>
          <dgm:chPref val="0"/>
          <dgm:bulletEnabled val="1"/>
        </dgm:presLayoutVars>
      </dgm:prSet>
      <dgm:spPr/>
    </dgm:pt>
  </dgm:ptLst>
  <dgm:cxnLst>
    <dgm:cxn modelId="{6030550B-F502-404A-85F6-1148F990EECE}" srcId="{356E0B63-69B0-4E13-86C3-4DBF65C8EE49}" destId="{07C4A8D8-FDD9-41FD-8783-BD2B996FD430}" srcOrd="1" destOrd="0" parTransId="{270FAF4E-3F49-4CB1-A14A-47E4A87ECD34}" sibTransId="{9C19016F-A787-48AB-B679-F853F9F1FCA3}"/>
    <dgm:cxn modelId="{5022D269-83A8-4234-A742-D0FC1940700A}" srcId="{356E0B63-69B0-4E13-86C3-4DBF65C8EE49}" destId="{7CD23B24-922B-47AD-AE50-258CD73501DA}" srcOrd="2" destOrd="0" parTransId="{38431623-1A42-4261-8852-7AD26B8985AF}" sibTransId="{694ADEB2-F0F5-4AFA-9615-510CF82C76F2}"/>
    <dgm:cxn modelId="{7D3F1653-6B0D-4ABA-8C01-BB24B333E5E7}" type="presOf" srcId="{C9BE321A-06FC-4ADD-9D40-1FF4BE1BFF59}" destId="{2FB05870-7232-4D38-A1A1-2833FF54E230}" srcOrd="0" destOrd="0" presId="urn:microsoft.com/office/officeart/2005/8/layout/matrix3"/>
    <dgm:cxn modelId="{CE7C6079-661C-4234-B7E5-D9CDF5D79375}" type="presOf" srcId="{7CD23B24-922B-47AD-AE50-258CD73501DA}" destId="{0B51C658-8FA6-42E2-9507-21659CCC5790}" srcOrd="0" destOrd="0" presId="urn:microsoft.com/office/officeart/2005/8/layout/matrix3"/>
    <dgm:cxn modelId="{2096A479-DF41-41FE-A377-5999ACDF9A87}" type="presOf" srcId="{B020494C-A799-41EF-A58C-FCE0574345D0}" destId="{D791DE67-552C-4D57-82DE-50D7B61C0DCA}" srcOrd="0" destOrd="0" presId="urn:microsoft.com/office/officeart/2005/8/layout/matrix3"/>
    <dgm:cxn modelId="{0374F884-8019-4B64-AC3F-D97A3211B54A}" srcId="{356E0B63-69B0-4E13-86C3-4DBF65C8EE49}" destId="{2C90FC8C-6963-4D75-BCC9-77FC31F6636E}" srcOrd="4" destOrd="0" parTransId="{F4DCEFFA-C7D0-49CA-AF87-E98127EC2FC5}" sibTransId="{810BA787-DB36-465C-8309-38CC3A7A8071}"/>
    <dgm:cxn modelId="{B1E6F591-9D39-45D3-8DDF-0010980FF07D}" type="presOf" srcId="{356E0B63-69B0-4E13-86C3-4DBF65C8EE49}" destId="{D6075A15-16A3-4213-B0F6-5C60BC94D6C8}" srcOrd="0" destOrd="0" presId="urn:microsoft.com/office/officeart/2005/8/layout/matrix3"/>
    <dgm:cxn modelId="{616DBDA9-C001-4C30-80BE-431FF2866566}" type="presOf" srcId="{07C4A8D8-FDD9-41FD-8783-BD2B996FD430}" destId="{8C10116B-5F90-4B2A-A273-D45357342F50}" srcOrd="0" destOrd="0" presId="urn:microsoft.com/office/officeart/2005/8/layout/matrix3"/>
    <dgm:cxn modelId="{88B7D2AA-6FFE-4E41-9D96-3F4F5C4AC480}" srcId="{356E0B63-69B0-4E13-86C3-4DBF65C8EE49}" destId="{B020494C-A799-41EF-A58C-FCE0574345D0}" srcOrd="0" destOrd="0" parTransId="{3AC04B12-0C8C-4906-B53D-73DB98D93B3F}" sibTransId="{A0A67BF4-2E0F-452C-8746-450E6CA7E9D2}"/>
    <dgm:cxn modelId="{96F772F3-F0AF-427F-A133-0590BFB55949}" srcId="{356E0B63-69B0-4E13-86C3-4DBF65C8EE49}" destId="{C9BE321A-06FC-4ADD-9D40-1FF4BE1BFF59}" srcOrd="3" destOrd="0" parTransId="{0C8A3CC7-AC37-4EB7-95C8-2DF269F31681}" sibTransId="{1E9F256F-1D75-42EF-8058-5D367FCA59B6}"/>
    <dgm:cxn modelId="{49B1E50A-311C-474F-AD52-8DFB8C488BE0}" type="presParOf" srcId="{D6075A15-16A3-4213-B0F6-5C60BC94D6C8}" destId="{480A258C-E98A-4B02-A39B-9940691DD2BA}" srcOrd="0" destOrd="0" presId="urn:microsoft.com/office/officeart/2005/8/layout/matrix3"/>
    <dgm:cxn modelId="{088A0C74-2D7E-4FCA-8514-535E0CB8721D}" type="presParOf" srcId="{D6075A15-16A3-4213-B0F6-5C60BC94D6C8}" destId="{D791DE67-552C-4D57-82DE-50D7B61C0DCA}" srcOrd="1" destOrd="0" presId="urn:microsoft.com/office/officeart/2005/8/layout/matrix3"/>
    <dgm:cxn modelId="{632915D5-4D0F-4027-9554-DE9AF7F3D936}" type="presParOf" srcId="{D6075A15-16A3-4213-B0F6-5C60BC94D6C8}" destId="{8C10116B-5F90-4B2A-A273-D45357342F50}" srcOrd="2" destOrd="0" presId="urn:microsoft.com/office/officeart/2005/8/layout/matrix3"/>
    <dgm:cxn modelId="{20B00725-77AF-4D7B-AE17-7F54D640F716}" type="presParOf" srcId="{D6075A15-16A3-4213-B0F6-5C60BC94D6C8}" destId="{0B51C658-8FA6-42E2-9507-21659CCC5790}" srcOrd="3" destOrd="0" presId="urn:microsoft.com/office/officeart/2005/8/layout/matrix3"/>
    <dgm:cxn modelId="{40FDA968-2730-4C20-8BB5-9AC621584BFD}" type="presParOf" srcId="{D6075A15-16A3-4213-B0F6-5C60BC94D6C8}" destId="{2FB05870-7232-4D38-A1A1-2833FF54E2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6E0B63-69B0-4E13-86C3-4DBF65C8EE49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B020494C-A799-41EF-A58C-FCE0574345D0}">
      <dgm:prSet phldrT="[Text]" custT="1"/>
      <dgm:spPr/>
      <dgm:t>
        <a:bodyPr/>
        <a:lstStyle/>
        <a:p>
          <a:r>
            <a:rPr lang="sk-SK" sz="2000" b="1" dirty="0" err="1">
              <a:latin typeface="Inka B Small Bl" panose="02000503060000020004"/>
            </a:rPr>
            <a:t>PERSONÁLNA PODPORA</a:t>
          </a:r>
        </a:p>
        <a:p>
          <a:r>
            <a:rPr lang="sk-SK" sz="1200" dirty="0" err="1">
              <a:latin typeface="Inka B Small Bl" panose="02000503060000020004"/>
            </a:rPr>
            <a:t>(školské podporné tímy, pedagogický a osobný asistent, zdravotnícky pracovník, pomocný vychovávateľ)</a:t>
          </a:r>
          <a:endParaRPr lang="sk-SK" sz="1200" dirty="0">
            <a:latin typeface="Inka B Small Bl" panose="02000503060000020004"/>
          </a:endParaRPr>
        </a:p>
      </dgm:t>
    </dgm:pt>
    <dgm:pt modelId="{3AC04B12-0C8C-4906-B53D-73DB98D93B3F}" type="parTrans" cxnId="{88B7D2AA-6FFE-4E41-9D96-3F4F5C4AC480}">
      <dgm:prSet/>
      <dgm:spPr/>
      <dgm:t>
        <a:bodyPr/>
        <a:lstStyle/>
        <a:p>
          <a:endParaRPr lang="sk-SK"/>
        </a:p>
      </dgm:t>
    </dgm:pt>
    <dgm:pt modelId="{A0A67BF4-2E0F-452C-8746-450E6CA7E9D2}" type="sibTrans" cxnId="{88B7D2AA-6FFE-4E41-9D96-3F4F5C4AC480}">
      <dgm:prSet/>
      <dgm:spPr/>
      <dgm:t>
        <a:bodyPr/>
        <a:lstStyle/>
        <a:p>
          <a:endParaRPr lang="sk-SK"/>
        </a:p>
      </dgm:t>
    </dgm:pt>
    <dgm:pt modelId="{07C4A8D8-FDD9-41FD-8783-BD2B996FD430}">
      <dgm:prSet phldrT="[Text]" custT="1"/>
      <dgm:spPr/>
      <dgm:t>
        <a:bodyPr/>
        <a:lstStyle/>
        <a:p>
          <a:r>
            <a:rPr lang="sk-SK" sz="2000" b="1" dirty="0">
              <a:latin typeface="Inka B Small Bl" panose="02000503060000020004"/>
            </a:rPr>
            <a:t>jazykové kurzy a doučovanie</a:t>
          </a:r>
        </a:p>
      </dgm:t>
    </dgm:pt>
    <dgm:pt modelId="{270FAF4E-3F49-4CB1-A14A-47E4A87ECD34}" type="parTrans" cxnId="{6030550B-F502-404A-85F6-1148F990EECE}">
      <dgm:prSet/>
      <dgm:spPr/>
      <dgm:t>
        <a:bodyPr/>
        <a:lstStyle/>
        <a:p>
          <a:endParaRPr lang="sk-SK"/>
        </a:p>
      </dgm:t>
    </dgm:pt>
    <dgm:pt modelId="{9C19016F-A787-48AB-B679-F853F9F1FCA3}" type="sibTrans" cxnId="{6030550B-F502-404A-85F6-1148F990EECE}">
      <dgm:prSet/>
      <dgm:spPr/>
      <dgm:t>
        <a:bodyPr/>
        <a:lstStyle/>
        <a:p>
          <a:endParaRPr lang="sk-SK"/>
        </a:p>
      </dgm:t>
    </dgm:pt>
    <dgm:pt modelId="{7CD23B24-922B-47AD-AE50-258CD73501DA}">
      <dgm:prSet phldrT="[Text]" custT="1"/>
      <dgm:spPr/>
      <dgm:t>
        <a:bodyPr/>
        <a:lstStyle/>
        <a:p>
          <a:r>
            <a:rPr lang="sk-SK" sz="2000" b="1" dirty="0">
              <a:latin typeface="Inka B Small Bl" panose="02000503060000020004"/>
            </a:rPr>
            <a:t>ÚPRAVY</a:t>
          </a:r>
        </a:p>
        <a:p>
          <a:r>
            <a:rPr lang="sk-SK" sz="1600" dirty="0">
              <a:latin typeface="Inka B Small Bl" panose="02000503060000020004"/>
            </a:rPr>
            <a:t>učiva, hodnotenia, dochádzky, kariérové poradenstvo, prevencia, krízová intervencia</a:t>
          </a:r>
        </a:p>
      </dgm:t>
    </dgm:pt>
    <dgm:pt modelId="{38431623-1A42-4261-8852-7AD26B8985AF}" type="parTrans" cxnId="{5022D269-83A8-4234-A742-D0FC1940700A}">
      <dgm:prSet/>
      <dgm:spPr/>
      <dgm:t>
        <a:bodyPr/>
        <a:lstStyle/>
        <a:p>
          <a:endParaRPr lang="sk-SK"/>
        </a:p>
      </dgm:t>
    </dgm:pt>
    <dgm:pt modelId="{694ADEB2-F0F5-4AFA-9615-510CF82C76F2}" type="sibTrans" cxnId="{5022D269-83A8-4234-A742-D0FC1940700A}">
      <dgm:prSet/>
      <dgm:spPr/>
      <dgm:t>
        <a:bodyPr/>
        <a:lstStyle/>
        <a:p>
          <a:endParaRPr lang="sk-SK"/>
        </a:p>
      </dgm:t>
    </dgm:pt>
    <dgm:pt modelId="{C9BE321A-06FC-4ADD-9D40-1FF4BE1BFF59}">
      <dgm:prSet phldrT="[Text]" custT="1"/>
      <dgm:spPr/>
      <dgm:t>
        <a:bodyPr/>
        <a:lstStyle/>
        <a:p>
          <a:r>
            <a:rPr lang="sk-SK" sz="2000" dirty="0">
              <a:latin typeface="Inka B Small Bl" panose="02000503060000020004"/>
            </a:rPr>
            <a:t>úprava priestor, debarierizácia, pomôcky, materiál, diétne stravovanie</a:t>
          </a:r>
        </a:p>
      </dgm:t>
    </dgm:pt>
    <dgm:pt modelId="{0C8A3CC7-AC37-4EB7-95C8-2DF269F31681}" type="parTrans" cxnId="{96F772F3-F0AF-427F-A133-0590BFB55949}">
      <dgm:prSet/>
      <dgm:spPr/>
      <dgm:t>
        <a:bodyPr/>
        <a:lstStyle/>
        <a:p>
          <a:endParaRPr lang="sk-SK"/>
        </a:p>
      </dgm:t>
    </dgm:pt>
    <dgm:pt modelId="{1E9F256F-1D75-42EF-8058-5D367FCA59B6}" type="sibTrans" cxnId="{96F772F3-F0AF-427F-A133-0590BFB55949}">
      <dgm:prSet/>
      <dgm:spPr/>
      <dgm:t>
        <a:bodyPr/>
        <a:lstStyle/>
        <a:p>
          <a:endParaRPr lang="sk-SK"/>
        </a:p>
      </dgm:t>
    </dgm:pt>
    <dgm:pt modelId="{2C90FC8C-6963-4D75-BCC9-77FC31F6636E}">
      <dgm:prSet/>
      <dgm:spPr/>
      <dgm:t>
        <a:bodyPr/>
        <a:lstStyle/>
        <a:p>
          <a:endParaRPr lang="sk-SK"/>
        </a:p>
      </dgm:t>
    </dgm:pt>
    <dgm:pt modelId="{F4DCEFFA-C7D0-49CA-AF87-E98127EC2FC5}" type="parTrans" cxnId="{0374F884-8019-4B64-AC3F-D97A3211B54A}">
      <dgm:prSet/>
      <dgm:spPr/>
      <dgm:t>
        <a:bodyPr/>
        <a:lstStyle/>
        <a:p>
          <a:endParaRPr lang="sk-SK"/>
        </a:p>
      </dgm:t>
    </dgm:pt>
    <dgm:pt modelId="{810BA787-DB36-465C-8309-38CC3A7A8071}" type="sibTrans" cxnId="{0374F884-8019-4B64-AC3F-D97A3211B54A}">
      <dgm:prSet/>
      <dgm:spPr/>
      <dgm:t>
        <a:bodyPr/>
        <a:lstStyle/>
        <a:p>
          <a:endParaRPr lang="sk-SK"/>
        </a:p>
      </dgm:t>
    </dgm:pt>
    <dgm:pt modelId="{D6075A15-16A3-4213-B0F6-5C60BC94D6C8}" type="pres">
      <dgm:prSet presAssocID="{356E0B63-69B0-4E13-86C3-4DBF65C8EE49}" presName="matrix" presStyleCnt="0">
        <dgm:presLayoutVars>
          <dgm:chMax val="1"/>
          <dgm:dir/>
          <dgm:resizeHandles val="exact"/>
        </dgm:presLayoutVars>
      </dgm:prSet>
      <dgm:spPr/>
    </dgm:pt>
    <dgm:pt modelId="{480A258C-E98A-4B02-A39B-9940691DD2BA}" type="pres">
      <dgm:prSet presAssocID="{356E0B63-69B0-4E13-86C3-4DBF65C8EE49}" presName="diamond" presStyleLbl="bgShp" presStyleIdx="0" presStyleCnt="1"/>
      <dgm:spPr/>
    </dgm:pt>
    <dgm:pt modelId="{D791DE67-552C-4D57-82DE-50D7B61C0DCA}" type="pres">
      <dgm:prSet presAssocID="{356E0B63-69B0-4E13-86C3-4DBF65C8EE49}" presName="quad1" presStyleLbl="node1" presStyleIdx="0" presStyleCnt="4" custLinFactNeighborX="7641" custLinFactNeighborY="402">
        <dgm:presLayoutVars>
          <dgm:chMax val="0"/>
          <dgm:chPref val="0"/>
          <dgm:bulletEnabled val="1"/>
        </dgm:presLayoutVars>
      </dgm:prSet>
      <dgm:spPr/>
    </dgm:pt>
    <dgm:pt modelId="{8C10116B-5F90-4B2A-A273-D45357342F50}" type="pres">
      <dgm:prSet presAssocID="{356E0B63-69B0-4E13-86C3-4DBF65C8EE4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51C658-8FA6-42E2-9507-21659CCC5790}" type="pres">
      <dgm:prSet presAssocID="{356E0B63-69B0-4E13-86C3-4DBF65C8EE4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FB05870-7232-4D38-A1A1-2833FF54E230}" type="pres">
      <dgm:prSet presAssocID="{356E0B63-69B0-4E13-86C3-4DBF65C8EE49}" presName="quad4" presStyleLbl="node1" presStyleIdx="3" presStyleCnt="4" custLinFactNeighborX="364">
        <dgm:presLayoutVars>
          <dgm:chMax val="0"/>
          <dgm:chPref val="0"/>
          <dgm:bulletEnabled val="1"/>
        </dgm:presLayoutVars>
      </dgm:prSet>
      <dgm:spPr/>
    </dgm:pt>
  </dgm:ptLst>
  <dgm:cxnLst>
    <dgm:cxn modelId="{6030550B-F502-404A-85F6-1148F990EECE}" srcId="{356E0B63-69B0-4E13-86C3-4DBF65C8EE49}" destId="{07C4A8D8-FDD9-41FD-8783-BD2B996FD430}" srcOrd="1" destOrd="0" parTransId="{270FAF4E-3F49-4CB1-A14A-47E4A87ECD34}" sibTransId="{9C19016F-A787-48AB-B679-F853F9F1FCA3}"/>
    <dgm:cxn modelId="{5022D269-83A8-4234-A742-D0FC1940700A}" srcId="{356E0B63-69B0-4E13-86C3-4DBF65C8EE49}" destId="{7CD23B24-922B-47AD-AE50-258CD73501DA}" srcOrd="2" destOrd="0" parTransId="{38431623-1A42-4261-8852-7AD26B8985AF}" sibTransId="{694ADEB2-F0F5-4AFA-9615-510CF82C76F2}"/>
    <dgm:cxn modelId="{7D3F1653-6B0D-4ABA-8C01-BB24B333E5E7}" type="presOf" srcId="{C9BE321A-06FC-4ADD-9D40-1FF4BE1BFF59}" destId="{2FB05870-7232-4D38-A1A1-2833FF54E230}" srcOrd="0" destOrd="0" presId="urn:microsoft.com/office/officeart/2005/8/layout/matrix3"/>
    <dgm:cxn modelId="{CE7C6079-661C-4234-B7E5-D9CDF5D79375}" type="presOf" srcId="{7CD23B24-922B-47AD-AE50-258CD73501DA}" destId="{0B51C658-8FA6-42E2-9507-21659CCC5790}" srcOrd="0" destOrd="0" presId="urn:microsoft.com/office/officeart/2005/8/layout/matrix3"/>
    <dgm:cxn modelId="{2096A479-DF41-41FE-A377-5999ACDF9A87}" type="presOf" srcId="{B020494C-A799-41EF-A58C-FCE0574345D0}" destId="{D791DE67-552C-4D57-82DE-50D7B61C0DCA}" srcOrd="0" destOrd="0" presId="urn:microsoft.com/office/officeart/2005/8/layout/matrix3"/>
    <dgm:cxn modelId="{0374F884-8019-4B64-AC3F-D97A3211B54A}" srcId="{356E0B63-69B0-4E13-86C3-4DBF65C8EE49}" destId="{2C90FC8C-6963-4D75-BCC9-77FC31F6636E}" srcOrd="4" destOrd="0" parTransId="{F4DCEFFA-C7D0-49CA-AF87-E98127EC2FC5}" sibTransId="{810BA787-DB36-465C-8309-38CC3A7A8071}"/>
    <dgm:cxn modelId="{B1E6F591-9D39-45D3-8DDF-0010980FF07D}" type="presOf" srcId="{356E0B63-69B0-4E13-86C3-4DBF65C8EE49}" destId="{D6075A15-16A3-4213-B0F6-5C60BC94D6C8}" srcOrd="0" destOrd="0" presId="urn:microsoft.com/office/officeart/2005/8/layout/matrix3"/>
    <dgm:cxn modelId="{616DBDA9-C001-4C30-80BE-431FF2866566}" type="presOf" srcId="{07C4A8D8-FDD9-41FD-8783-BD2B996FD430}" destId="{8C10116B-5F90-4B2A-A273-D45357342F50}" srcOrd="0" destOrd="0" presId="urn:microsoft.com/office/officeart/2005/8/layout/matrix3"/>
    <dgm:cxn modelId="{88B7D2AA-6FFE-4E41-9D96-3F4F5C4AC480}" srcId="{356E0B63-69B0-4E13-86C3-4DBF65C8EE49}" destId="{B020494C-A799-41EF-A58C-FCE0574345D0}" srcOrd="0" destOrd="0" parTransId="{3AC04B12-0C8C-4906-B53D-73DB98D93B3F}" sibTransId="{A0A67BF4-2E0F-452C-8746-450E6CA7E9D2}"/>
    <dgm:cxn modelId="{96F772F3-F0AF-427F-A133-0590BFB55949}" srcId="{356E0B63-69B0-4E13-86C3-4DBF65C8EE49}" destId="{C9BE321A-06FC-4ADD-9D40-1FF4BE1BFF59}" srcOrd="3" destOrd="0" parTransId="{0C8A3CC7-AC37-4EB7-95C8-2DF269F31681}" sibTransId="{1E9F256F-1D75-42EF-8058-5D367FCA59B6}"/>
    <dgm:cxn modelId="{49B1E50A-311C-474F-AD52-8DFB8C488BE0}" type="presParOf" srcId="{D6075A15-16A3-4213-B0F6-5C60BC94D6C8}" destId="{480A258C-E98A-4B02-A39B-9940691DD2BA}" srcOrd="0" destOrd="0" presId="urn:microsoft.com/office/officeart/2005/8/layout/matrix3"/>
    <dgm:cxn modelId="{088A0C74-2D7E-4FCA-8514-535E0CB8721D}" type="presParOf" srcId="{D6075A15-16A3-4213-B0F6-5C60BC94D6C8}" destId="{D791DE67-552C-4D57-82DE-50D7B61C0DCA}" srcOrd="1" destOrd="0" presId="urn:microsoft.com/office/officeart/2005/8/layout/matrix3"/>
    <dgm:cxn modelId="{632915D5-4D0F-4027-9554-DE9AF7F3D936}" type="presParOf" srcId="{D6075A15-16A3-4213-B0F6-5C60BC94D6C8}" destId="{8C10116B-5F90-4B2A-A273-D45357342F50}" srcOrd="2" destOrd="0" presId="urn:microsoft.com/office/officeart/2005/8/layout/matrix3"/>
    <dgm:cxn modelId="{20B00725-77AF-4D7B-AE17-7F54D640F716}" type="presParOf" srcId="{D6075A15-16A3-4213-B0F6-5C60BC94D6C8}" destId="{0B51C658-8FA6-42E2-9507-21659CCC5790}" srcOrd="3" destOrd="0" presId="urn:microsoft.com/office/officeart/2005/8/layout/matrix3"/>
    <dgm:cxn modelId="{40FDA968-2730-4C20-8BB5-9AC621584BFD}" type="presParOf" srcId="{D6075A15-16A3-4213-B0F6-5C60BC94D6C8}" destId="{2FB05870-7232-4D38-A1A1-2833FF54E2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6E0B63-69B0-4E13-86C3-4DBF65C8EE49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B020494C-A799-41EF-A58C-FCE0574345D0}">
      <dgm:prSet phldrT="[Text]" custT="1"/>
      <dgm:spPr/>
      <dgm:t>
        <a:bodyPr/>
        <a:lstStyle/>
        <a:p>
          <a:r>
            <a:rPr lang="sk-SK" sz="2000" b="1" dirty="0" err="1">
              <a:latin typeface="Inka B Small Bl" panose="02000503060000020004"/>
            </a:rPr>
            <a:t>DÁTA</a:t>
          </a:r>
        </a:p>
        <a:p>
          <a:r>
            <a:rPr lang="sk-SK" sz="1200" dirty="0" err="1">
              <a:latin typeface="Inka B Small Bl" panose="02000503060000020004"/>
            </a:rPr>
            <a:t>(národná správa  a dáta o duševnom zdraví detí,  dôvody PUŠD, tvorba vzdelávacích politík, desegregácia)</a:t>
          </a:r>
          <a:endParaRPr lang="sk-SK" sz="1200" dirty="0">
            <a:latin typeface="Inka B Small Bl" panose="02000503060000020004"/>
          </a:endParaRPr>
        </a:p>
      </dgm:t>
    </dgm:pt>
    <dgm:pt modelId="{3AC04B12-0C8C-4906-B53D-73DB98D93B3F}" type="parTrans" cxnId="{88B7D2AA-6FFE-4E41-9D96-3F4F5C4AC480}">
      <dgm:prSet/>
      <dgm:spPr/>
      <dgm:t>
        <a:bodyPr/>
        <a:lstStyle/>
        <a:p>
          <a:endParaRPr lang="sk-SK"/>
        </a:p>
      </dgm:t>
    </dgm:pt>
    <dgm:pt modelId="{A0A67BF4-2E0F-452C-8746-450E6CA7E9D2}" type="sibTrans" cxnId="{88B7D2AA-6FFE-4E41-9D96-3F4F5C4AC480}">
      <dgm:prSet/>
      <dgm:spPr/>
      <dgm:t>
        <a:bodyPr/>
        <a:lstStyle/>
        <a:p>
          <a:endParaRPr lang="sk-SK"/>
        </a:p>
      </dgm:t>
    </dgm:pt>
    <dgm:pt modelId="{07C4A8D8-FDD9-41FD-8783-BD2B996FD430}">
      <dgm:prSet phldrT="[Text]" custT="1"/>
      <dgm:spPr/>
      <dgm:t>
        <a:bodyPr/>
        <a:lstStyle/>
        <a:p>
          <a:r>
            <a:rPr lang="sk-SK" sz="2000" b="1" dirty="0">
              <a:latin typeface="Inka B Small Bl" panose="02000503060000020004"/>
            </a:rPr>
            <a:t>METODICKÉ USMERŇOVANIE</a:t>
          </a:r>
        </a:p>
        <a:p>
          <a:r>
            <a:rPr lang="sk-SK" sz="1200" b="0" dirty="0">
              <a:latin typeface="Inka B Small Bl" panose="02000503060000020004"/>
            </a:rPr>
            <a:t>(VÚDPaP, NIVAM, MŠVVAM SR, ŠŠI, ŠIOV</a:t>
          </a:r>
          <a:r>
            <a:rPr lang="sk-SK" sz="1100" b="0" dirty="0">
              <a:latin typeface="Inka B Small Bl" panose="02000503060000020004"/>
            </a:rPr>
            <a:t>)</a:t>
          </a:r>
        </a:p>
      </dgm:t>
    </dgm:pt>
    <dgm:pt modelId="{270FAF4E-3F49-4CB1-A14A-47E4A87ECD34}" type="parTrans" cxnId="{6030550B-F502-404A-85F6-1148F990EECE}">
      <dgm:prSet/>
      <dgm:spPr/>
      <dgm:t>
        <a:bodyPr/>
        <a:lstStyle/>
        <a:p>
          <a:endParaRPr lang="sk-SK"/>
        </a:p>
      </dgm:t>
    </dgm:pt>
    <dgm:pt modelId="{9C19016F-A787-48AB-B679-F853F9F1FCA3}" type="sibTrans" cxnId="{6030550B-F502-404A-85F6-1148F990EECE}">
      <dgm:prSet/>
      <dgm:spPr/>
      <dgm:t>
        <a:bodyPr/>
        <a:lstStyle/>
        <a:p>
          <a:endParaRPr lang="sk-SK"/>
        </a:p>
      </dgm:t>
    </dgm:pt>
    <dgm:pt modelId="{7CD23B24-922B-47AD-AE50-258CD73501DA}">
      <dgm:prSet phldrT="[Text]" custT="1"/>
      <dgm:spPr/>
      <dgm:t>
        <a:bodyPr/>
        <a:lstStyle/>
        <a:p>
          <a:r>
            <a:rPr lang="sk-SK" sz="2000" b="1" dirty="0">
              <a:latin typeface="Inka B Small Bl" panose="02000503060000020004"/>
            </a:rPr>
            <a:t>KAMPAŇ</a:t>
          </a:r>
        </a:p>
        <a:p>
          <a:r>
            <a:rPr lang="sk-SK" sz="1600" dirty="0">
              <a:latin typeface="Inka B Small Bl" panose="02000503060000020004"/>
            </a:rPr>
            <a:t>duševné zdravie</a:t>
          </a:r>
        </a:p>
      </dgm:t>
    </dgm:pt>
    <dgm:pt modelId="{38431623-1A42-4261-8852-7AD26B8985AF}" type="parTrans" cxnId="{5022D269-83A8-4234-A742-D0FC1940700A}">
      <dgm:prSet/>
      <dgm:spPr/>
      <dgm:t>
        <a:bodyPr/>
        <a:lstStyle/>
        <a:p>
          <a:endParaRPr lang="sk-SK"/>
        </a:p>
      </dgm:t>
    </dgm:pt>
    <dgm:pt modelId="{694ADEB2-F0F5-4AFA-9615-510CF82C76F2}" type="sibTrans" cxnId="{5022D269-83A8-4234-A742-D0FC1940700A}">
      <dgm:prSet/>
      <dgm:spPr/>
      <dgm:t>
        <a:bodyPr/>
        <a:lstStyle/>
        <a:p>
          <a:endParaRPr lang="sk-SK"/>
        </a:p>
      </dgm:t>
    </dgm:pt>
    <dgm:pt modelId="{C9BE321A-06FC-4ADD-9D40-1FF4BE1BFF59}">
      <dgm:prSet phldrT="[Text]" custT="1"/>
      <dgm:spPr/>
      <dgm:t>
        <a:bodyPr/>
        <a:lstStyle/>
        <a:p>
          <a:r>
            <a:rPr lang="sk-SK" sz="2000" b="1" dirty="0">
              <a:latin typeface="Inka B Small Bl" panose="02000503060000020004"/>
            </a:rPr>
            <a:t>ŠKOLENIA</a:t>
          </a:r>
        </a:p>
        <a:p>
          <a:r>
            <a:rPr lang="sk-SK" sz="2000" dirty="0">
              <a:latin typeface="Inka B Small Bl" panose="02000503060000020004"/>
            </a:rPr>
            <a:t>...</a:t>
          </a:r>
        </a:p>
      </dgm:t>
    </dgm:pt>
    <dgm:pt modelId="{0C8A3CC7-AC37-4EB7-95C8-2DF269F31681}" type="parTrans" cxnId="{96F772F3-F0AF-427F-A133-0590BFB55949}">
      <dgm:prSet/>
      <dgm:spPr/>
      <dgm:t>
        <a:bodyPr/>
        <a:lstStyle/>
        <a:p>
          <a:endParaRPr lang="sk-SK"/>
        </a:p>
      </dgm:t>
    </dgm:pt>
    <dgm:pt modelId="{1E9F256F-1D75-42EF-8058-5D367FCA59B6}" type="sibTrans" cxnId="{96F772F3-F0AF-427F-A133-0590BFB55949}">
      <dgm:prSet/>
      <dgm:spPr/>
      <dgm:t>
        <a:bodyPr/>
        <a:lstStyle/>
        <a:p>
          <a:endParaRPr lang="sk-SK"/>
        </a:p>
      </dgm:t>
    </dgm:pt>
    <dgm:pt modelId="{2C90FC8C-6963-4D75-BCC9-77FC31F6636E}">
      <dgm:prSet/>
      <dgm:spPr/>
      <dgm:t>
        <a:bodyPr/>
        <a:lstStyle/>
        <a:p>
          <a:endParaRPr lang="sk-SK"/>
        </a:p>
      </dgm:t>
    </dgm:pt>
    <dgm:pt modelId="{F4DCEFFA-C7D0-49CA-AF87-E98127EC2FC5}" type="parTrans" cxnId="{0374F884-8019-4B64-AC3F-D97A3211B54A}">
      <dgm:prSet/>
      <dgm:spPr/>
      <dgm:t>
        <a:bodyPr/>
        <a:lstStyle/>
        <a:p>
          <a:endParaRPr lang="sk-SK"/>
        </a:p>
      </dgm:t>
    </dgm:pt>
    <dgm:pt modelId="{810BA787-DB36-465C-8309-38CC3A7A8071}" type="sibTrans" cxnId="{0374F884-8019-4B64-AC3F-D97A3211B54A}">
      <dgm:prSet/>
      <dgm:spPr/>
      <dgm:t>
        <a:bodyPr/>
        <a:lstStyle/>
        <a:p>
          <a:endParaRPr lang="sk-SK"/>
        </a:p>
      </dgm:t>
    </dgm:pt>
    <dgm:pt modelId="{D6075A15-16A3-4213-B0F6-5C60BC94D6C8}" type="pres">
      <dgm:prSet presAssocID="{356E0B63-69B0-4E13-86C3-4DBF65C8EE49}" presName="matrix" presStyleCnt="0">
        <dgm:presLayoutVars>
          <dgm:chMax val="1"/>
          <dgm:dir/>
          <dgm:resizeHandles val="exact"/>
        </dgm:presLayoutVars>
      </dgm:prSet>
      <dgm:spPr/>
    </dgm:pt>
    <dgm:pt modelId="{480A258C-E98A-4B02-A39B-9940691DD2BA}" type="pres">
      <dgm:prSet presAssocID="{356E0B63-69B0-4E13-86C3-4DBF65C8EE49}" presName="diamond" presStyleLbl="bgShp" presStyleIdx="0" presStyleCnt="1"/>
      <dgm:spPr/>
    </dgm:pt>
    <dgm:pt modelId="{D791DE67-552C-4D57-82DE-50D7B61C0DCA}" type="pres">
      <dgm:prSet presAssocID="{356E0B63-69B0-4E13-86C3-4DBF65C8EE49}" presName="quad1" presStyleLbl="node1" presStyleIdx="0" presStyleCnt="4" custLinFactNeighborX="7641" custLinFactNeighborY="402">
        <dgm:presLayoutVars>
          <dgm:chMax val="0"/>
          <dgm:chPref val="0"/>
          <dgm:bulletEnabled val="1"/>
        </dgm:presLayoutVars>
      </dgm:prSet>
      <dgm:spPr/>
    </dgm:pt>
    <dgm:pt modelId="{8C10116B-5F90-4B2A-A273-D45357342F50}" type="pres">
      <dgm:prSet presAssocID="{356E0B63-69B0-4E13-86C3-4DBF65C8EE49}" presName="quad2" presStyleLbl="node1" presStyleIdx="1" presStyleCnt="4" custLinFactNeighborX="3619" custLinFactNeighborY="-2413">
        <dgm:presLayoutVars>
          <dgm:chMax val="0"/>
          <dgm:chPref val="0"/>
          <dgm:bulletEnabled val="1"/>
        </dgm:presLayoutVars>
      </dgm:prSet>
      <dgm:spPr/>
    </dgm:pt>
    <dgm:pt modelId="{0B51C658-8FA6-42E2-9507-21659CCC5790}" type="pres">
      <dgm:prSet presAssocID="{356E0B63-69B0-4E13-86C3-4DBF65C8EE4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FB05870-7232-4D38-A1A1-2833FF54E230}" type="pres">
      <dgm:prSet presAssocID="{356E0B63-69B0-4E13-86C3-4DBF65C8EE49}" presName="quad4" presStyleLbl="node1" presStyleIdx="3" presStyleCnt="4" custLinFactNeighborX="364">
        <dgm:presLayoutVars>
          <dgm:chMax val="0"/>
          <dgm:chPref val="0"/>
          <dgm:bulletEnabled val="1"/>
        </dgm:presLayoutVars>
      </dgm:prSet>
      <dgm:spPr/>
    </dgm:pt>
  </dgm:ptLst>
  <dgm:cxnLst>
    <dgm:cxn modelId="{6030550B-F502-404A-85F6-1148F990EECE}" srcId="{356E0B63-69B0-4E13-86C3-4DBF65C8EE49}" destId="{07C4A8D8-FDD9-41FD-8783-BD2B996FD430}" srcOrd="1" destOrd="0" parTransId="{270FAF4E-3F49-4CB1-A14A-47E4A87ECD34}" sibTransId="{9C19016F-A787-48AB-B679-F853F9F1FCA3}"/>
    <dgm:cxn modelId="{5022D269-83A8-4234-A742-D0FC1940700A}" srcId="{356E0B63-69B0-4E13-86C3-4DBF65C8EE49}" destId="{7CD23B24-922B-47AD-AE50-258CD73501DA}" srcOrd="2" destOrd="0" parTransId="{38431623-1A42-4261-8852-7AD26B8985AF}" sibTransId="{694ADEB2-F0F5-4AFA-9615-510CF82C76F2}"/>
    <dgm:cxn modelId="{7D3F1653-6B0D-4ABA-8C01-BB24B333E5E7}" type="presOf" srcId="{C9BE321A-06FC-4ADD-9D40-1FF4BE1BFF59}" destId="{2FB05870-7232-4D38-A1A1-2833FF54E230}" srcOrd="0" destOrd="0" presId="urn:microsoft.com/office/officeart/2005/8/layout/matrix3"/>
    <dgm:cxn modelId="{CE7C6079-661C-4234-B7E5-D9CDF5D79375}" type="presOf" srcId="{7CD23B24-922B-47AD-AE50-258CD73501DA}" destId="{0B51C658-8FA6-42E2-9507-21659CCC5790}" srcOrd="0" destOrd="0" presId="urn:microsoft.com/office/officeart/2005/8/layout/matrix3"/>
    <dgm:cxn modelId="{2096A479-DF41-41FE-A377-5999ACDF9A87}" type="presOf" srcId="{B020494C-A799-41EF-A58C-FCE0574345D0}" destId="{D791DE67-552C-4D57-82DE-50D7B61C0DCA}" srcOrd="0" destOrd="0" presId="urn:microsoft.com/office/officeart/2005/8/layout/matrix3"/>
    <dgm:cxn modelId="{0374F884-8019-4B64-AC3F-D97A3211B54A}" srcId="{356E0B63-69B0-4E13-86C3-4DBF65C8EE49}" destId="{2C90FC8C-6963-4D75-BCC9-77FC31F6636E}" srcOrd="4" destOrd="0" parTransId="{F4DCEFFA-C7D0-49CA-AF87-E98127EC2FC5}" sibTransId="{810BA787-DB36-465C-8309-38CC3A7A8071}"/>
    <dgm:cxn modelId="{B1E6F591-9D39-45D3-8DDF-0010980FF07D}" type="presOf" srcId="{356E0B63-69B0-4E13-86C3-4DBF65C8EE49}" destId="{D6075A15-16A3-4213-B0F6-5C60BC94D6C8}" srcOrd="0" destOrd="0" presId="urn:microsoft.com/office/officeart/2005/8/layout/matrix3"/>
    <dgm:cxn modelId="{616DBDA9-C001-4C30-80BE-431FF2866566}" type="presOf" srcId="{07C4A8D8-FDD9-41FD-8783-BD2B996FD430}" destId="{8C10116B-5F90-4B2A-A273-D45357342F50}" srcOrd="0" destOrd="0" presId="urn:microsoft.com/office/officeart/2005/8/layout/matrix3"/>
    <dgm:cxn modelId="{88B7D2AA-6FFE-4E41-9D96-3F4F5C4AC480}" srcId="{356E0B63-69B0-4E13-86C3-4DBF65C8EE49}" destId="{B020494C-A799-41EF-A58C-FCE0574345D0}" srcOrd="0" destOrd="0" parTransId="{3AC04B12-0C8C-4906-B53D-73DB98D93B3F}" sibTransId="{A0A67BF4-2E0F-452C-8746-450E6CA7E9D2}"/>
    <dgm:cxn modelId="{96F772F3-F0AF-427F-A133-0590BFB55949}" srcId="{356E0B63-69B0-4E13-86C3-4DBF65C8EE49}" destId="{C9BE321A-06FC-4ADD-9D40-1FF4BE1BFF59}" srcOrd="3" destOrd="0" parTransId="{0C8A3CC7-AC37-4EB7-95C8-2DF269F31681}" sibTransId="{1E9F256F-1D75-42EF-8058-5D367FCA59B6}"/>
    <dgm:cxn modelId="{49B1E50A-311C-474F-AD52-8DFB8C488BE0}" type="presParOf" srcId="{D6075A15-16A3-4213-B0F6-5C60BC94D6C8}" destId="{480A258C-E98A-4B02-A39B-9940691DD2BA}" srcOrd="0" destOrd="0" presId="urn:microsoft.com/office/officeart/2005/8/layout/matrix3"/>
    <dgm:cxn modelId="{088A0C74-2D7E-4FCA-8514-535E0CB8721D}" type="presParOf" srcId="{D6075A15-16A3-4213-B0F6-5C60BC94D6C8}" destId="{D791DE67-552C-4D57-82DE-50D7B61C0DCA}" srcOrd="1" destOrd="0" presId="urn:microsoft.com/office/officeart/2005/8/layout/matrix3"/>
    <dgm:cxn modelId="{632915D5-4D0F-4027-9554-DE9AF7F3D936}" type="presParOf" srcId="{D6075A15-16A3-4213-B0F6-5C60BC94D6C8}" destId="{8C10116B-5F90-4B2A-A273-D45357342F50}" srcOrd="2" destOrd="0" presId="urn:microsoft.com/office/officeart/2005/8/layout/matrix3"/>
    <dgm:cxn modelId="{20B00725-77AF-4D7B-AE17-7F54D640F716}" type="presParOf" srcId="{D6075A15-16A3-4213-B0F6-5C60BC94D6C8}" destId="{0B51C658-8FA6-42E2-9507-21659CCC5790}" srcOrd="3" destOrd="0" presId="urn:microsoft.com/office/officeart/2005/8/layout/matrix3"/>
    <dgm:cxn modelId="{40FDA968-2730-4C20-8BB5-9AC621584BFD}" type="presParOf" srcId="{D6075A15-16A3-4213-B0F6-5C60BC94D6C8}" destId="{2FB05870-7232-4D38-A1A1-2833FF54E2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FBF267-35D7-4D12-B2BD-4DC873FE33E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653AB15-4641-41D1-979B-70F8546D05E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k-SK" dirty="0">
              <a:latin typeface="Inka B Small Bl" panose="02000503060000020004"/>
            </a:rPr>
            <a:t>1. úroveň</a:t>
          </a:r>
        </a:p>
      </dgm:t>
    </dgm:pt>
    <dgm:pt modelId="{1A9419BB-8AC4-4F82-B70E-A4E0C2140088}" type="parTrans" cxnId="{AAA95A0E-5C42-41F6-8E70-8206080057F7}">
      <dgm:prSet/>
      <dgm:spPr/>
      <dgm:t>
        <a:bodyPr/>
        <a:lstStyle/>
        <a:p>
          <a:endParaRPr lang="sk-SK"/>
        </a:p>
      </dgm:t>
    </dgm:pt>
    <dgm:pt modelId="{92C1D2C5-3CB7-47A5-A116-44CD00D2D7E8}" type="sibTrans" cxnId="{AAA95A0E-5C42-41F6-8E70-8206080057F7}">
      <dgm:prSet/>
      <dgm:spPr/>
      <dgm:t>
        <a:bodyPr/>
        <a:lstStyle/>
        <a:p>
          <a:endParaRPr lang="sk-SK"/>
        </a:p>
      </dgm:t>
    </dgm:pt>
    <dgm:pt modelId="{CAAD1ECB-C70D-494F-B589-C66CF034AE5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dirty="0" err="1">
              <a:latin typeface="Inka B Small Bl" panose="02000503060000020004"/>
              <a:cs typeface="Times New Roman" panose="02020603050405020304" pitchFamily="18" charset="0"/>
            </a:rPr>
            <a:t>PZ</a:t>
          </a:r>
          <a:r>
            <a:rPr lang="sk-SK" sz="1600" dirty="0">
              <a:latin typeface="Inka B Small Bl" panose="02000503060000020004"/>
              <a:cs typeface="Times New Roman" panose="02020603050405020304" pitchFamily="18" charset="0"/>
            </a:rPr>
            <a:t>, </a:t>
          </a:r>
          <a:r>
            <a:rPr lang="sk-SK" sz="1600" dirty="0" err="1">
              <a:latin typeface="Inka B Small Bl" panose="02000503060000020004"/>
              <a:cs typeface="Times New Roman" panose="02020603050405020304" pitchFamily="18" charset="0"/>
            </a:rPr>
            <a:t>OZ</a:t>
          </a:r>
          <a:r>
            <a:rPr lang="sk-SK" sz="1600" dirty="0">
              <a:latin typeface="Inka B Small Bl" panose="02000503060000020004"/>
              <a:cs typeface="Times New Roman" panose="02020603050405020304" pitchFamily="18" charset="0"/>
            </a:rPr>
            <a:t>, </a:t>
          </a:r>
          <a:r>
            <a:rPr lang="sk-SK" sz="1600" dirty="0" err="1">
              <a:latin typeface="Inka B Small Bl" panose="02000503060000020004"/>
              <a:cs typeface="Times New Roman" panose="02020603050405020304" pitchFamily="18" charset="0"/>
            </a:rPr>
            <a:t>ŠPT</a:t>
          </a:r>
          <a:r>
            <a:rPr lang="sk-SK" sz="1600" dirty="0">
              <a:latin typeface="Inka B Small Bl" panose="02000503060000020004"/>
              <a:cs typeface="Times New Roman" panose="02020603050405020304" pitchFamily="18" charset="0"/>
            </a:rPr>
            <a:t> (škola), prevencia</a:t>
          </a:r>
        </a:p>
      </dgm:t>
    </dgm:pt>
    <dgm:pt modelId="{D0490CD9-762C-426E-ABA1-17DBBA7AB8C6}" type="parTrans" cxnId="{D83201B6-1FC4-4750-8EC6-A6FA558AE687}">
      <dgm:prSet/>
      <dgm:spPr/>
      <dgm:t>
        <a:bodyPr/>
        <a:lstStyle/>
        <a:p>
          <a:endParaRPr lang="sk-SK"/>
        </a:p>
      </dgm:t>
    </dgm:pt>
    <dgm:pt modelId="{55E89BD1-5D91-4796-8D84-D9961A2E637E}" type="sibTrans" cxnId="{D83201B6-1FC4-4750-8EC6-A6FA558AE687}">
      <dgm:prSet/>
      <dgm:spPr/>
      <dgm:t>
        <a:bodyPr/>
        <a:lstStyle/>
        <a:p>
          <a:endParaRPr lang="sk-SK"/>
        </a:p>
      </dgm:t>
    </dgm:pt>
    <dgm:pt modelId="{519DC089-67B8-4B13-989E-37A30035FAAE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sk-SK" sz="1200" dirty="0">
              <a:latin typeface="Inka B Small Bl" panose="02000503060000020004"/>
            </a:rPr>
            <a:t>2. úroveň</a:t>
          </a:r>
        </a:p>
      </dgm:t>
    </dgm:pt>
    <dgm:pt modelId="{298248E1-1265-4886-BC3A-16B77FC9A7FB}" type="parTrans" cxnId="{F473881F-10C8-4F71-830E-8423751D5791}">
      <dgm:prSet/>
      <dgm:spPr/>
      <dgm:t>
        <a:bodyPr/>
        <a:lstStyle/>
        <a:p>
          <a:endParaRPr lang="sk-SK"/>
        </a:p>
      </dgm:t>
    </dgm:pt>
    <dgm:pt modelId="{F16F34A0-6F5E-48E0-BCB9-46FD77692A4F}" type="sibTrans" cxnId="{F473881F-10C8-4F71-830E-8423751D5791}">
      <dgm:prSet/>
      <dgm:spPr/>
      <dgm:t>
        <a:bodyPr/>
        <a:lstStyle/>
        <a:p>
          <a:endParaRPr lang="sk-SK"/>
        </a:p>
      </dgm:t>
    </dgm:pt>
    <dgm:pt modelId="{22A3A75D-450A-4C9A-A8D5-84286AAF931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u="none" strike="noStrike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OZ školy (vrátane ŠŠP) v spolupráci s CPP - </a:t>
          </a:r>
          <a:r>
            <a:rPr lang="sk-SK" sz="1600" i="1" u="none" strike="noStrike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orientačná dg., (krízová) intervencia, </a:t>
          </a:r>
          <a:r>
            <a:rPr lang="sk-SK" sz="1600" i="1" u="none" strike="noStrike" dirty="0" err="1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reedukácia</a:t>
          </a:r>
          <a:r>
            <a:rPr lang="sk-SK" sz="1600" i="1" u="none" strike="noStrike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, metodická podpora</a:t>
          </a:r>
          <a:endParaRPr lang="sk-SK" sz="1600" dirty="0">
            <a:latin typeface="Inka B Small Bl" panose="02000503060000020004"/>
          </a:endParaRPr>
        </a:p>
      </dgm:t>
    </dgm:pt>
    <dgm:pt modelId="{801CF698-4A85-419E-9E70-6046FB6EBF74}" type="parTrans" cxnId="{C011BCEB-011B-4137-A6EB-0669DE8B59AB}">
      <dgm:prSet/>
      <dgm:spPr/>
      <dgm:t>
        <a:bodyPr/>
        <a:lstStyle/>
        <a:p>
          <a:endParaRPr lang="sk-SK"/>
        </a:p>
      </dgm:t>
    </dgm:pt>
    <dgm:pt modelId="{96C64B2E-11E0-4D99-9B6A-4DFDA2CF0DEE}" type="sibTrans" cxnId="{C011BCEB-011B-4137-A6EB-0669DE8B59AB}">
      <dgm:prSet/>
      <dgm:spPr/>
      <dgm:t>
        <a:bodyPr/>
        <a:lstStyle/>
        <a:p>
          <a:endParaRPr lang="sk-SK"/>
        </a:p>
      </dgm:t>
    </dgm:pt>
    <dgm:pt modelId="{686D77FD-33F1-4DF6-A9A3-8099F15CC9F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k-SK" sz="1200" dirty="0">
              <a:latin typeface="Inka B Small Bl" panose="02000503060000020004"/>
            </a:rPr>
            <a:t>3. úroveň</a:t>
          </a:r>
        </a:p>
      </dgm:t>
    </dgm:pt>
    <dgm:pt modelId="{37BAB35E-C4E0-456C-9E17-F0CD30CDE807}" type="parTrans" cxnId="{AFC1EA8C-254B-4294-8150-BF1A4453F6B7}">
      <dgm:prSet/>
      <dgm:spPr/>
      <dgm:t>
        <a:bodyPr/>
        <a:lstStyle/>
        <a:p>
          <a:endParaRPr lang="sk-SK"/>
        </a:p>
      </dgm:t>
    </dgm:pt>
    <dgm:pt modelId="{D393D517-CE5C-4CFF-A93B-DA31AFE9BFB0}" type="sibTrans" cxnId="{AFC1EA8C-254B-4294-8150-BF1A4453F6B7}">
      <dgm:prSet/>
      <dgm:spPr/>
      <dgm:t>
        <a:bodyPr/>
        <a:lstStyle/>
        <a:p>
          <a:endParaRPr lang="sk-SK"/>
        </a:p>
      </dgm:t>
    </dgm:pt>
    <dgm:pt modelId="{E9547FD7-362E-45E7-8DC2-0CF7E9380DCF}">
      <dgm:prSet phldrT="[Text]" custT="1"/>
      <dgm:spPr/>
      <dgm:t>
        <a:bodyPr/>
        <a:lstStyle/>
        <a:p>
          <a:r>
            <a:rPr lang="sk-SK" sz="1600" u="none" strike="noStrike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OZ v </a:t>
          </a:r>
          <a:r>
            <a:rPr lang="sk-SK" sz="1600" u="none" strike="noStrike" dirty="0" err="1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ŠCPP</a:t>
          </a:r>
          <a:r>
            <a:rPr lang="sk-SK" sz="1600" u="none" strike="noStrike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 - </a:t>
          </a:r>
          <a:r>
            <a:rPr lang="sk-SK" sz="1600" i="1" u="none" strike="noStrike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špecializované odborné činnosti, špecializovaná a diferenciálna dg., zabezpečovanie pomôcok</a:t>
          </a:r>
          <a:endParaRPr lang="sk-SK" sz="1600" u="none" dirty="0">
            <a:latin typeface="Inka B Small Bl" panose="02000503060000020004"/>
          </a:endParaRPr>
        </a:p>
      </dgm:t>
    </dgm:pt>
    <dgm:pt modelId="{BCB3F6A0-5360-49FE-A342-2A94D7ADE238}" type="parTrans" cxnId="{CF427359-3FCF-42BF-8B98-67DBAA82B2C7}">
      <dgm:prSet/>
      <dgm:spPr/>
      <dgm:t>
        <a:bodyPr/>
        <a:lstStyle/>
        <a:p>
          <a:endParaRPr lang="sk-SK"/>
        </a:p>
      </dgm:t>
    </dgm:pt>
    <dgm:pt modelId="{F67092EE-1097-4743-A925-190118BC0B1D}" type="sibTrans" cxnId="{CF427359-3FCF-42BF-8B98-67DBAA82B2C7}">
      <dgm:prSet/>
      <dgm:spPr/>
      <dgm:t>
        <a:bodyPr/>
        <a:lstStyle/>
        <a:p>
          <a:endParaRPr lang="sk-SK"/>
        </a:p>
      </dgm:t>
    </dgm:pt>
    <dgm:pt modelId="{24FA0381-D9AC-4BFA-9AC2-888733BE017F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sk-SK" sz="1200" dirty="0">
              <a:latin typeface="Inka B Small Bl" panose="02000503060000020004"/>
            </a:rPr>
            <a:t>4. úroveň</a:t>
          </a:r>
        </a:p>
      </dgm:t>
    </dgm:pt>
    <dgm:pt modelId="{8F6316E3-D72E-4450-8EE9-EEBE51203221}" type="parTrans" cxnId="{89CFFBF9-C950-4B9C-8ABC-E0FA78BC1E29}">
      <dgm:prSet/>
      <dgm:spPr/>
      <dgm:t>
        <a:bodyPr/>
        <a:lstStyle/>
        <a:p>
          <a:endParaRPr lang="sk-SK"/>
        </a:p>
      </dgm:t>
    </dgm:pt>
    <dgm:pt modelId="{52A8A8E8-8B27-4599-A270-11BF2DA3285A}" type="sibTrans" cxnId="{89CFFBF9-C950-4B9C-8ABC-E0FA78BC1E29}">
      <dgm:prSet/>
      <dgm:spPr/>
      <dgm:t>
        <a:bodyPr/>
        <a:lstStyle/>
        <a:p>
          <a:endParaRPr lang="sk-SK"/>
        </a:p>
      </dgm:t>
    </dgm:pt>
    <dgm:pt modelId="{C0B8047F-2182-4487-AEF0-B96428BB6F5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sz="1600" u="none" strike="noStrike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OZ v CPP - </a:t>
          </a:r>
          <a:r>
            <a:rPr lang="sk-SK" sz="1600" i="1" u="none" strike="noStrike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diagnostika, terapia, rehabilitácia, metodická a </a:t>
          </a:r>
          <a:r>
            <a:rPr lang="sk-SK" sz="1600" i="1" u="none" strike="noStrike" dirty="0" err="1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supervízna</a:t>
          </a:r>
          <a:r>
            <a:rPr lang="sk-SK" sz="1600" i="1" u="none" strike="noStrike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 činnosť</a:t>
          </a:r>
          <a:endParaRPr lang="sk-SK" sz="1600" dirty="0">
            <a:latin typeface="Inka B Small Bl" panose="02000503060000020004"/>
          </a:endParaRPr>
        </a:p>
      </dgm:t>
    </dgm:pt>
    <dgm:pt modelId="{25E134CD-E87E-42D7-9CED-7020B17BF069}" type="parTrans" cxnId="{A982FA80-2EEE-4BB4-A7BF-7FBF250FB59D}">
      <dgm:prSet/>
      <dgm:spPr/>
      <dgm:t>
        <a:bodyPr/>
        <a:lstStyle/>
        <a:p>
          <a:endParaRPr lang="sk-SK"/>
        </a:p>
      </dgm:t>
    </dgm:pt>
    <dgm:pt modelId="{AAAA31F0-E6A8-4709-BF64-3602E4D9B8FE}" type="sibTrans" cxnId="{A982FA80-2EEE-4BB4-A7BF-7FBF250FB59D}">
      <dgm:prSet/>
      <dgm:spPr/>
      <dgm:t>
        <a:bodyPr/>
        <a:lstStyle/>
        <a:p>
          <a:endParaRPr lang="sk-SK"/>
        </a:p>
      </dgm:t>
    </dgm:pt>
    <dgm:pt modelId="{BAFEF81D-7830-4D44-B07F-ACA5D11E7C8B}">
      <dgm:prSet/>
      <dgm:spPr/>
      <dgm:t>
        <a:bodyPr/>
        <a:lstStyle/>
        <a:p>
          <a:r>
            <a:rPr lang="sk-SK" dirty="0">
              <a:latin typeface="Inka B Small Bl" panose="02000503060000020004"/>
            </a:rPr>
            <a:t>5. úroveň</a:t>
          </a:r>
        </a:p>
      </dgm:t>
    </dgm:pt>
    <dgm:pt modelId="{4A9D2022-D5A5-4A6A-A27B-EB1D0A22007C}" type="parTrans" cxnId="{5E39F8D7-D31B-4DA8-BE6E-A072A076E9BE}">
      <dgm:prSet/>
      <dgm:spPr/>
      <dgm:t>
        <a:bodyPr/>
        <a:lstStyle/>
        <a:p>
          <a:endParaRPr lang="sk-SK"/>
        </a:p>
      </dgm:t>
    </dgm:pt>
    <dgm:pt modelId="{D667659C-A176-4523-BA01-8D136DD759B3}" type="sibTrans" cxnId="{5E39F8D7-D31B-4DA8-BE6E-A072A076E9BE}">
      <dgm:prSet/>
      <dgm:spPr/>
      <dgm:t>
        <a:bodyPr/>
        <a:lstStyle/>
        <a:p>
          <a:endParaRPr lang="sk-SK"/>
        </a:p>
      </dgm:t>
    </dgm:pt>
    <dgm:pt modelId="{A4961C99-04D0-41A4-BDE2-84CB8011C7CD}">
      <dgm:prSet/>
      <dgm:spPr/>
      <dgm:t>
        <a:bodyPr/>
        <a:lstStyle/>
        <a:p>
          <a:r>
            <a:rPr lang="sk-SK" u="none" strike="noStrike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DC/</a:t>
          </a:r>
          <a:r>
            <a:rPr lang="sk-SK" u="none" strike="noStrike" dirty="0" err="1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RC</a:t>
          </a:r>
          <a:r>
            <a:rPr lang="sk-SK" u="none" strike="noStrike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 - </a:t>
          </a:r>
          <a:r>
            <a:rPr lang="sk-SK" i="1" u="none" strike="noStrike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vysokošpecializovaná dg. a terapia poruchy správania</a:t>
          </a:r>
          <a:endParaRPr lang="sk-SK" i="0" dirty="0">
            <a:solidFill>
              <a:schemeClr val="accent4">
                <a:lumMod val="75000"/>
              </a:schemeClr>
            </a:solidFill>
            <a:latin typeface="Inka B Small Bl" panose="02000503060000020004"/>
          </a:endParaRPr>
        </a:p>
      </dgm:t>
    </dgm:pt>
    <dgm:pt modelId="{785D43CD-7AF1-4C69-8474-0895DF111170}" type="parTrans" cxnId="{800A15C4-8244-496F-82AA-B11C099AE07F}">
      <dgm:prSet/>
      <dgm:spPr/>
      <dgm:t>
        <a:bodyPr/>
        <a:lstStyle/>
        <a:p>
          <a:endParaRPr lang="sk-SK"/>
        </a:p>
      </dgm:t>
    </dgm:pt>
    <dgm:pt modelId="{61744C37-B57F-453C-9BED-3E0513BBFFC0}" type="sibTrans" cxnId="{800A15C4-8244-496F-82AA-B11C099AE07F}">
      <dgm:prSet/>
      <dgm:spPr/>
      <dgm:t>
        <a:bodyPr/>
        <a:lstStyle/>
        <a:p>
          <a:endParaRPr lang="sk-SK"/>
        </a:p>
      </dgm:t>
    </dgm:pt>
    <dgm:pt modelId="{6AFAA5C5-78A1-4401-8324-924C7F66EE12}" type="pres">
      <dgm:prSet presAssocID="{85FBF267-35D7-4D12-B2BD-4DC873FE33E6}" presName="linearFlow" presStyleCnt="0">
        <dgm:presLayoutVars>
          <dgm:dir/>
          <dgm:animLvl val="lvl"/>
          <dgm:resizeHandles val="exact"/>
        </dgm:presLayoutVars>
      </dgm:prSet>
      <dgm:spPr/>
    </dgm:pt>
    <dgm:pt modelId="{204F7B7A-C9E9-4E4A-8163-247A6A35F7D6}" type="pres">
      <dgm:prSet presAssocID="{2653AB15-4641-41D1-979B-70F8546D05E5}" presName="composite" presStyleCnt="0"/>
      <dgm:spPr/>
    </dgm:pt>
    <dgm:pt modelId="{D3C40AB0-59A3-4F69-ADBC-B821FCA717D0}" type="pres">
      <dgm:prSet presAssocID="{2653AB15-4641-41D1-979B-70F8546D05E5}" presName="parentText" presStyleLbl="alignNode1" presStyleIdx="0" presStyleCnt="5" custLinFactNeighborY="0">
        <dgm:presLayoutVars>
          <dgm:chMax val="1"/>
          <dgm:bulletEnabled val="1"/>
        </dgm:presLayoutVars>
      </dgm:prSet>
      <dgm:spPr/>
    </dgm:pt>
    <dgm:pt modelId="{3051A417-9EF2-4B67-8766-380A42D9B240}" type="pres">
      <dgm:prSet presAssocID="{2653AB15-4641-41D1-979B-70F8546D05E5}" presName="descendantText" presStyleLbl="alignAcc1" presStyleIdx="0" presStyleCnt="5" custLinFactNeighborX="79" custLinFactNeighborY="-490">
        <dgm:presLayoutVars>
          <dgm:bulletEnabled val="1"/>
        </dgm:presLayoutVars>
      </dgm:prSet>
      <dgm:spPr/>
    </dgm:pt>
    <dgm:pt modelId="{CBF19720-52A8-40B9-97EA-541FEF515BA7}" type="pres">
      <dgm:prSet presAssocID="{92C1D2C5-3CB7-47A5-A116-44CD00D2D7E8}" presName="sp" presStyleCnt="0"/>
      <dgm:spPr/>
    </dgm:pt>
    <dgm:pt modelId="{4A17EA1C-36B1-4E71-8230-84A1E916E1EC}" type="pres">
      <dgm:prSet presAssocID="{519DC089-67B8-4B13-989E-37A30035FAAE}" presName="composite" presStyleCnt="0"/>
      <dgm:spPr/>
    </dgm:pt>
    <dgm:pt modelId="{18968C0C-42EC-456D-B705-0888C9EE1207}" type="pres">
      <dgm:prSet presAssocID="{519DC089-67B8-4B13-989E-37A30035FAAE}" presName="parentText" presStyleLbl="alignNode1" presStyleIdx="1" presStyleCnt="5" custLinFactNeighborY="0">
        <dgm:presLayoutVars>
          <dgm:chMax val="1"/>
          <dgm:bulletEnabled val="1"/>
        </dgm:presLayoutVars>
      </dgm:prSet>
      <dgm:spPr/>
    </dgm:pt>
    <dgm:pt modelId="{A5587870-93BE-41D0-8A8E-2461DD08FBF2}" type="pres">
      <dgm:prSet presAssocID="{519DC089-67B8-4B13-989E-37A30035FAAE}" presName="descendantText" presStyleLbl="alignAcc1" presStyleIdx="1" presStyleCnt="5" custScaleY="139457">
        <dgm:presLayoutVars>
          <dgm:bulletEnabled val="1"/>
        </dgm:presLayoutVars>
      </dgm:prSet>
      <dgm:spPr/>
    </dgm:pt>
    <dgm:pt modelId="{8E6C7949-4BD2-4E23-9416-5AF0F30D9AB5}" type="pres">
      <dgm:prSet presAssocID="{F16F34A0-6F5E-48E0-BCB9-46FD77692A4F}" presName="sp" presStyleCnt="0"/>
      <dgm:spPr/>
    </dgm:pt>
    <dgm:pt modelId="{A0EE062F-21E1-4DF8-9781-D05317EA393D}" type="pres">
      <dgm:prSet presAssocID="{686D77FD-33F1-4DF6-A9A3-8099F15CC9F4}" presName="composite" presStyleCnt="0"/>
      <dgm:spPr/>
    </dgm:pt>
    <dgm:pt modelId="{8EAAAE13-5AB6-4836-BD38-D5E340B00CC6}" type="pres">
      <dgm:prSet presAssocID="{686D77FD-33F1-4DF6-A9A3-8099F15CC9F4}" presName="parentText" presStyleLbl="alignNode1" presStyleIdx="2" presStyleCnt="5" custAng="0" custLinFactNeighborY="0">
        <dgm:presLayoutVars>
          <dgm:chMax val="1"/>
          <dgm:bulletEnabled val="1"/>
        </dgm:presLayoutVars>
      </dgm:prSet>
      <dgm:spPr/>
    </dgm:pt>
    <dgm:pt modelId="{E4E319A0-DE88-4FE6-B2C7-B22C4241CA55}" type="pres">
      <dgm:prSet presAssocID="{686D77FD-33F1-4DF6-A9A3-8099F15CC9F4}" presName="descendantText" presStyleLbl="alignAcc1" presStyleIdx="2" presStyleCnt="5" custAng="0" custLinFactNeighborY="-496">
        <dgm:presLayoutVars>
          <dgm:bulletEnabled val="1"/>
        </dgm:presLayoutVars>
      </dgm:prSet>
      <dgm:spPr/>
    </dgm:pt>
    <dgm:pt modelId="{EEF861DA-2186-456F-ABD4-5EB8BCE1BF1F}" type="pres">
      <dgm:prSet presAssocID="{D393D517-CE5C-4CFF-A93B-DA31AFE9BFB0}" presName="sp" presStyleCnt="0"/>
      <dgm:spPr/>
    </dgm:pt>
    <dgm:pt modelId="{3BCFAA19-4DCC-41F2-A589-D621493950FF}" type="pres">
      <dgm:prSet presAssocID="{24FA0381-D9AC-4BFA-9AC2-888733BE017F}" presName="composite" presStyleCnt="0"/>
      <dgm:spPr/>
    </dgm:pt>
    <dgm:pt modelId="{83139BF2-3680-494A-AA2D-7D075053ADB6}" type="pres">
      <dgm:prSet presAssocID="{24FA0381-D9AC-4BFA-9AC2-888733BE017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7B8B05C-30EF-4277-A938-B23C5C2EBEBA}" type="pres">
      <dgm:prSet presAssocID="{24FA0381-D9AC-4BFA-9AC2-888733BE017F}" presName="descendantText" presStyleLbl="alignAcc1" presStyleIdx="3" presStyleCnt="5" custScaleY="130473" custLinFactNeighborY="0">
        <dgm:presLayoutVars>
          <dgm:bulletEnabled val="1"/>
        </dgm:presLayoutVars>
      </dgm:prSet>
      <dgm:spPr/>
    </dgm:pt>
    <dgm:pt modelId="{FE78E787-8177-4AE0-856A-A79C3F3559A5}" type="pres">
      <dgm:prSet presAssocID="{52A8A8E8-8B27-4599-A270-11BF2DA3285A}" presName="sp" presStyleCnt="0"/>
      <dgm:spPr/>
    </dgm:pt>
    <dgm:pt modelId="{C89934AC-0B9A-4DEC-8E1F-6D99B1DA1992}" type="pres">
      <dgm:prSet presAssocID="{BAFEF81D-7830-4D44-B07F-ACA5D11E7C8B}" presName="composite" presStyleCnt="0"/>
      <dgm:spPr/>
    </dgm:pt>
    <dgm:pt modelId="{BF7E988B-99A2-4666-A39D-362B1EA4209E}" type="pres">
      <dgm:prSet presAssocID="{BAFEF81D-7830-4D44-B07F-ACA5D11E7C8B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B447E8A-CF39-482A-9FD3-8CB3A3EDC67F}" type="pres">
      <dgm:prSet presAssocID="{BAFEF81D-7830-4D44-B07F-ACA5D11E7C8B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821DE06-4448-447D-BD2D-969B1E14DC5C}" type="presOf" srcId="{85FBF267-35D7-4D12-B2BD-4DC873FE33E6}" destId="{6AFAA5C5-78A1-4401-8324-924C7F66EE12}" srcOrd="0" destOrd="0" presId="urn:microsoft.com/office/officeart/2005/8/layout/chevron2"/>
    <dgm:cxn modelId="{AAA95A0E-5C42-41F6-8E70-8206080057F7}" srcId="{85FBF267-35D7-4D12-B2BD-4DC873FE33E6}" destId="{2653AB15-4641-41D1-979B-70F8546D05E5}" srcOrd="0" destOrd="0" parTransId="{1A9419BB-8AC4-4F82-B70E-A4E0C2140088}" sibTransId="{92C1D2C5-3CB7-47A5-A116-44CD00D2D7E8}"/>
    <dgm:cxn modelId="{F473881F-10C8-4F71-830E-8423751D5791}" srcId="{85FBF267-35D7-4D12-B2BD-4DC873FE33E6}" destId="{519DC089-67B8-4B13-989E-37A30035FAAE}" srcOrd="1" destOrd="0" parTransId="{298248E1-1265-4886-BC3A-16B77FC9A7FB}" sibTransId="{F16F34A0-6F5E-48E0-BCB9-46FD77692A4F}"/>
    <dgm:cxn modelId="{04662026-3FF7-43D8-9D7D-5E82242C433C}" type="presOf" srcId="{22A3A75D-450A-4C9A-A8D5-84286AAF9314}" destId="{A5587870-93BE-41D0-8A8E-2461DD08FBF2}" srcOrd="0" destOrd="0" presId="urn:microsoft.com/office/officeart/2005/8/layout/chevron2"/>
    <dgm:cxn modelId="{D9173529-BCDE-4555-83A9-5BCEFCEA94AA}" type="presOf" srcId="{2653AB15-4641-41D1-979B-70F8546D05E5}" destId="{D3C40AB0-59A3-4F69-ADBC-B821FCA717D0}" srcOrd="0" destOrd="0" presId="urn:microsoft.com/office/officeart/2005/8/layout/chevron2"/>
    <dgm:cxn modelId="{AEB16E2B-1699-414F-B08D-BA61BB90E2CD}" type="presOf" srcId="{24FA0381-D9AC-4BFA-9AC2-888733BE017F}" destId="{83139BF2-3680-494A-AA2D-7D075053ADB6}" srcOrd="0" destOrd="0" presId="urn:microsoft.com/office/officeart/2005/8/layout/chevron2"/>
    <dgm:cxn modelId="{898C3E71-9DF1-43F2-A451-F81614927696}" type="presOf" srcId="{BAFEF81D-7830-4D44-B07F-ACA5D11E7C8B}" destId="{BF7E988B-99A2-4666-A39D-362B1EA4209E}" srcOrd="0" destOrd="0" presId="urn:microsoft.com/office/officeart/2005/8/layout/chevron2"/>
    <dgm:cxn modelId="{DE91C275-2163-450D-BB33-E91F1DF34790}" type="presOf" srcId="{CAAD1ECB-C70D-494F-B589-C66CF034AE5E}" destId="{3051A417-9EF2-4B67-8766-380A42D9B240}" srcOrd="0" destOrd="0" presId="urn:microsoft.com/office/officeart/2005/8/layout/chevron2"/>
    <dgm:cxn modelId="{CF427359-3FCF-42BF-8B98-67DBAA82B2C7}" srcId="{24FA0381-D9AC-4BFA-9AC2-888733BE017F}" destId="{E9547FD7-362E-45E7-8DC2-0CF7E9380DCF}" srcOrd="0" destOrd="0" parTransId="{BCB3F6A0-5360-49FE-A342-2A94D7ADE238}" sibTransId="{F67092EE-1097-4743-A925-190118BC0B1D}"/>
    <dgm:cxn modelId="{A982FA80-2EEE-4BB4-A7BF-7FBF250FB59D}" srcId="{686D77FD-33F1-4DF6-A9A3-8099F15CC9F4}" destId="{C0B8047F-2182-4487-AEF0-B96428BB6F5F}" srcOrd="0" destOrd="0" parTransId="{25E134CD-E87E-42D7-9CED-7020B17BF069}" sibTransId="{AAAA31F0-E6A8-4709-BF64-3602E4D9B8FE}"/>
    <dgm:cxn modelId="{4DA48387-700D-4186-B909-C6ECD1D1AFFA}" type="presOf" srcId="{686D77FD-33F1-4DF6-A9A3-8099F15CC9F4}" destId="{8EAAAE13-5AB6-4836-BD38-D5E340B00CC6}" srcOrd="0" destOrd="0" presId="urn:microsoft.com/office/officeart/2005/8/layout/chevron2"/>
    <dgm:cxn modelId="{AFC1EA8C-254B-4294-8150-BF1A4453F6B7}" srcId="{85FBF267-35D7-4D12-B2BD-4DC873FE33E6}" destId="{686D77FD-33F1-4DF6-A9A3-8099F15CC9F4}" srcOrd="2" destOrd="0" parTransId="{37BAB35E-C4E0-456C-9E17-F0CD30CDE807}" sibTransId="{D393D517-CE5C-4CFF-A93B-DA31AFE9BFB0}"/>
    <dgm:cxn modelId="{8B380F8E-9E15-4D48-94F8-1BA65C087E67}" type="presOf" srcId="{A4961C99-04D0-41A4-BDE2-84CB8011C7CD}" destId="{5B447E8A-CF39-482A-9FD3-8CB3A3EDC67F}" srcOrd="0" destOrd="0" presId="urn:microsoft.com/office/officeart/2005/8/layout/chevron2"/>
    <dgm:cxn modelId="{6EAC778F-058B-4E95-8B10-0B441D46393D}" type="presOf" srcId="{E9547FD7-362E-45E7-8DC2-0CF7E9380DCF}" destId="{77B8B05C-30EF-4277-A938-B23C5C2EBEBA}" srcOrd="0" destOrd="0" presId="urn:microsoft.com/office/officeart/2005/8/layout/chevron2"/>
    <dgm:cxn modelId="{D83201B6-1FC4-4750-8EC6-A6FA558AE687}" srcId="{2653AB15-4641-41D1-979B-70F8546D05E5}" destId="{CAAD1ECB-C70D-494F-B589-C66CF034AE5E}" srcOrd="0" destOrd="0" parTransId="{D0490CD9-762C-426E-ABA1-17DBBA7AB8C6}" sibTransId="{55E89BD1-5D91-4796-8D84-D9961A2E637E}"/>
    <dgm:cxn modelId="{800A15C4-8244-496F-82AA-B11C099AE07F}" srcId="{BAFEF81D-7830-4D44-B07F-ACA5D11E7C8B}" destId="{A4961C99-04D0-41A4-BDE2-84CB8011C7CD}" srcOrd="0" destOrd="0" parTransId="{785D43CD-7AF1-4C69-8474-0895DF111170}" sibTransId="{61744C37-B57F-453C-9BED-3E0513BBFFC0}"/>
    <dgm:cxn modelId="{291E3CD0-E310-4D23-8C8B-8A1EC3A5A17F}" type="presOf" srcId="{C0B8047F-2182-4487-AEF0-B96428BB6F5F}" destId="{E4E319A0-DE88-4FE6-B2C7-B22C4241CA55}" srcOrd="0" destOrd="0" presId="urn:microsoft.com/office/officeart/2005/8/layout/chevron2"/>
    <dgm:cxn modelId="{E25E49D5-8F92-412F-9DE1-ECE539A866AB}" type="presOf" srcId="{519DC089-67B8-4B13-989E-37A30035FAAE}" destId="{18968C0C-42EC-456D-B705-0888C9EE1207}" srcOrd="0" destOrd="0" presId="urn:microsoft.com/office/officeart/2005/8/layout/chevron2"/>
    <dgm:cxn modelId="{5E39F8D7-D31B-4DA8-BE6E-A072A076E9BE}" srcId="{85FBF267-35D7-4D12-B2BD-4DC873FE33E6}" destId="{BAFEF81D-7830-4D44-B07F-ACA5D11E7C8B}" srcOrd="4" destOrd="0" parTransId="{4A9D2022-D5A5-4A6A-A27B-EB1D0A22007C}" sibTransId="{D667659C-A176-4523-BA01-8D136DD759B3}"/>
    <dgm:cxn modelId="{C011BCEB-011B-4137-A6EB-0669DE8B59AB}" srcId="{519DC089-67B8-4B13-989E-37A30035FAAE}" destId="{22A3A75D-450A-4C9A-A8D5-84286AAF9314}" srcOrd="0" destOrd="0" parTransId="{801CF698-4A85-419E-9E70-6046FB6EBF74}" sibTransId="{96C64B2E-11E0-4D99-9B6A-4DFDA2CF0DEE}"/>
    <dgm:cxn modelId="{89CFFBF9-C950-4B9C-8ABC-E0FA78BC1E29}" srcId="{85FBF267-35D7-4D12-B2BD-4DC873FE33E6}" destId="{24FA0381-D9AC-4BFA-9AC2-888733BE017F}" srcOrd="3" destOrd="0" parTransId="{8F6316E3-D72E-4450-8EE9-EEBE51203221}" sibTransId="{52A8A8E8-8B27-4599-A270-11BF2DA3285A}"/>
    <dgm:cxn modelId="{4BDF2DB7-6C91-4A90-8F60-C73348E0DC68}" type="presParOf" srcId="{6AFAA5C5-78A1-4401-8324-924C7F66EE12}" destId="{204F7B7A-C9E9-4E4A-8163-247A6A35F7D6}" srcOrd="0" destOrd="0" presId="urn:microsoft.com/office/officeart/2005/8/layout/chevron2"/>
    <dgm:cxn modelId="{24520D88-39C1-48AA-885D-B70C550BA61A}" type="presParOf" srcId="{204F7B7A-C9E9-4E4A-8163-247A6A35F7D6}" destId="{D3C40AB0-59A3-4F69-ADBC-B821FCA717D0}" srcOrd="0" destOrd="0" presId="urn:microsoft.com/office/officeart/2005/8/layout/chevron2"/>
    <dgm:cxn modelId="{BE392046-AC9E-4DED-BA63-56454826430F}" type="presParOf" srcId="{204F7B7A-C9E9-4E4A-8163-247A6A35F7D6}" destId="{3051A417-9EF2-4B67-8766-380A42D9B240}" srcOrd="1" destOrd="0" presId="urn:microsoft.com/office/officeart/2005/8/layout/chevron2"/>
    <dgm:cxn modelId="{B1B2B1E9-0050-4ED2-BA44-D10D1F8AC936}" type="presParOf" srcId="{6AFAA5C5-78A1-4401-8324-924C7F66EE12}" destId="{CBF19720-52A8-40B9-97EA-541FEF515BA7}" srcOrd="1" destOrd="0" presId="urn:microsoft.com/office/officeart/2005/8/layout/chevron2"/>
    <dgm:cxn modelId="{404CFF2A-4B89-444F-B77C-799CC1B8FC99}" type="presParOf" srcId="{6AFAA5C5-78A1-4401-8324-924C7F66EE12}" destId="{4A17EA1C-36B1-4E71-8230-84A1E916E1EC}" srcOrd="2" destOrd="0" presId="urn:microsoft.com/office/officeart/2005/8/layout/chevron2"/>
    <dgm:cxn modelId="{144DDD0C-B48B-424E-911F-C59980DFA538}" type="presParOf" srcId="{4A17EA1C-36B1-4E71-8230-84A1E916E1EC}" destId="{18968C0C-42EC-456D-B705-0888C9EE1207}" srcOrd="0" destOrd="0" presId="urn:microsoft.com/office/officeart/2005/8/layout/chevron2"/>
    <dgm:cxn modelId="{068329A1-4BF5-4B37-BEA5-D6AA13C5EA30}" type="presParOf" srcId="{4A17EA1C-36B1-4E71-8230-84A1E916E1EC}" destId="{A5587870-93BE-41D0-8A8E-2461DD08FBF2}" srcOrd="1" destOrd="0" presId="urn:microsoft.com/office/officeart/2005/8/layout/chevron2"/>
    <dgm:cxn modelId="{2FD36CD1-07C8-4DCE-8E3C-CE03F53AE717}" type="presParOf" srcId="{6AFAA5C5-78A1-4401-8324-924C7F66EE12}" destId="{8E6C7949-4BD2-4E23-9416-5AF0F30D9AB5}" srcOrd="3" destOrd="0" presId="urn:microsoft.com/office/officeart/2005/8/layout/chevron2"/>
    <dgm:cxn modelId="{B47BDB81-79AC-4599-BBC7-E007C619C622}" type="presParOf" srcId="{6AFAA5C5-78A1-4401-8324-924C7F66EE12}" destId="{A0EE062F-21E1-4DF8-9781-D05317EA393D}" srcOrd="4" destOrd="0" presId="urn:microsoft.com/office/officeart/2005/8/layout/chevron2"/>
    <dgm:cxn modelId="{07626EC0-CE6E-4483-BBEE-2D26B991B613}" type="presParOf" srcId="{A0EE062F-21E1-4DF8-9781-D05317EA393D}" destId="{8EAAAE13-5AB6-4836-BD38-D5E340B00CC6}" srcOrd="0" destOrd="0" presId="urn:microsoft.com/office/officeart/2005/8/layout/chevron2"/>
    <dgm:cxn modelId="{0E9A81D2-2960-4F76-9CC5-435365FACE23}" type="presParOf" srcId="{A0EE062F-21E1-4DF8-9781-D05317EA393D}" destId="{E4E319A0-DE88-4FE6-B2C7-B22C4241CA55}" srcOrd="1" destOrd="0" presId="urn:microsoft.com/office/officeart/2005/8/layout/chevron2"/>
    <dgm:cxn modelId="{3AFF3CDE-4C3E-40D6-A986-0A4EBA00DD36}" type="presParOf" srcId="{6AFAA5C5-78A1-4401-8324-924C7F66EE12}" destId="{EEF861DA-2186-456F-ABD4-5EB8BCE1BF1F}" srcOrd="5" destOrd="0" presId="urn:microsoft.com/office/officeart/2005/8/layout/chevron2"/>
    <dgm:cxn modelId="{E6907779-4FE0-4CBB-ACEF-9FB6A3500851}" type="presParOf" srcId="{6AFAA5C5-78A1-4401-8324-924C7F66EE12}" destId="{3BCFAA19-4DCC-41F2-A589-D621493950FF}" srcOrd="6" destOrd="0" presId="urn:microsoft.com/office/officeart/2005/8/layout/chevron2"/>
    <dgm:cxn modelId="{EC631264-8342-49F3-944B-CFC15EA77625}" type="presParOf" srcId="{3BCFAA19-4DCC-41F2-A589-D621493950FF}" destId="{83139BF2-3680-494A-AA2D-7D075053ADB6}" srcOrd="0" destOrd="0" presId="urn:microsoft.com/office/officeart/2005/8/layout/chevron2"/>
    <dgm:cxn modelId="{18901140-84A1-4E76-941C-AC9650369257}" type="presParOf" srcId="{3BCFAA19-4DCC-41F2-A589-D621493950FF}" destId="{77B8B05C-30EF-4277-A938-B23C5C2EBEBA}" srcOrd="1" destOrd="0" presId="urn:microsoft.com/office/officeart/2005/8/layout/chevron2"/>
    <dgm:cxn modelId="{58484631-56B7-4D07-8085-E2997E329196}" type="presParOf" srcId="{6AFAA5C5-78A1-4401-8324-924C7F66EE12}" destId="{FE78E787-8177-4AE0-856A-A79C3F3559A5}" srcOrd="7" destOrd="0" presId="urn:microsoft.com/office/officeart/2005/8/layout/chevron2"/>
    <dgm:cxn modelId="{EE55BD8D-9670-4A42-84FE-87A657F50039}" type="presParOf" srcId="{6AFAA5C5-78A1-4401-8324-924C7F66EE12}" destId="{C89934AC-0B9A-4DEC-8E1F-6D99B1DA1992}" srcOrd="8" destOrd="0" presId="urn:microsoft.com/office/officeart/2005/8/layout/chevron2"/>
    <dgm:cxn modelId="{BA867258-5767-453B-8E63-3088D76E7A6F}" type="presParOf" srcId="{C89934AC-0B9A-4DEC-8E1F-6D99B1DA1992}" destId="{BF7E988B-99A2-4666-A39D-362B1EA4209E}" srcOrd="0" destOrd="0" presId="urn:microsoft.com/office/officeart/2005/8/layout/chevron2"/>
    <dgm:cxn modelId="{E4A95D38-4C91-429C-A707-10425E6A8DA9}" type="presParOf" srcId="{C89934AC-0B9A-4DEC-8E1F-6D99B1DA1992}" destId="{5B447E8A-CF39-482A-9FD3-8CB3A3EDC6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6E0B63-69B0-4E13-86C3-4DBF65C8EE49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B020494C-A799-41EF-A58C-FCE0574345D0}">
      <dgm:prSet phldrT="[Text]" custT="1"/>
      <dgm:spPr/>
      <dgm:t>
        <a:bodyPr/>
        <a:lstStyle/>
        <a:p>
          <a:r>
            <a:rPr lang="sk-SK" sz="6500" dirty="0" err="1">
              <a:latin typeface="Inka B Small Bl" panose="02000503060000020004"/>
            </a:rPr>
            <a:t>ZZ</a:t>
          </a:r>
          <a:r>
            <a:rPr lang="sk-SK" sz="6500" dirty="0">
              <a:latin typeface="Inka B Small Bl" panose="02000503060000020004"/>
            </a:rPr>
            <a:t> </a:t>
          </a:r>
        </a:p>
        <a:p>
          <a:r>
            <a:rPr lang="sk-SK" sz="1200" dirty="0">
              <a:latin typeface="Inka B Small Bl" panose="02000503060000020004"/>
            </a:rPr>
            <a:t>zdravotné znevýhodnenie</a:t>
          </a:r>
        </a:p>
      </dgm:t>
    </dgm:pt>
    <dgm:pt modelId="{3AC04B12-0C8C-4906-B53D-73DB98D93B3F}" type="parTrans" cxnId="{88B7D2AA-6FFE-4E41-9D96-3F4F5C4AC480}">
      <dgm:prSet/>
      <dgm:spPr/>
      <dgm:t>
        <a:bodyPr/>
        <a:lstStyle/>
        <a:p>
          <a:endParaRPr lang="sk-SK"/>
        </a:p>
      </dgm:t>
    </dgm:pt>
    <dgm:pt modelId="{A0A67BF4-2E0F-452C-8746-450E6CA7E9D2}" type="sibTrans" cxnId="{88B7D2AA-6FFE-4E41-9D96-3F4F5C4AC480}">
      <dgm:prSet/>
      <dgm:spPr/>
      <dgm:t>
        <a:bodyPr/>
        <a:lstStyle/>
        <a:p>
          <a:endParaRPr lang="sk-SK"/>
        </a:p>
      </dgm:t>
    </dgm:pt>
    <dgm:pt modelId="{07C4A8D8-FDD9-41FD-8783-BD2B996FD430}">
      <dgm:prSet phldrT="[Text]" custT="1"/>
      <dgm:spPr/>
      <dgm:t>
        <a:bodyPr/>
        <a:lstStyle/>
        <a:p>
          <a:r>
            <a:rPr lang="sk-SK" sz="6500" dirty="0">
              <a:latin typeface="Inka B Small Bl" panose="02000503060000020004"/>
            </a:rPr>
            <a:t>N</a:t>
          </a:r>
        </a:p>
        <a:p>
          <a:r>
            <a:rPr lang="sk-SK" sz="1200" dirty="0">
              <a:latin typeface="Inka B Small Bl" panose="02000503060000020004"/>
            </a:rPr>
            <a:t>nadanie</a:t>
          </a:r>
        </a:p>
      </dgm:t>
    </dgm:pt>
    <dgm:pt modelId="{270FAF4E-3F49-4CB1-A14A-47E4A87ECD34}" type="parTrans" cxnId="{6030550B-F502-404A-85F6-1148F990EECE}">
      <dgm:prSet/>
      <dgm:spPr/>
      <dgm:t>
        <a:bodyPr/>
        <a:lstStyle/>
        <a:p>
          <a:endParaRPr lang="sk-SK"/>
        </a:p>
      </dgm:t>
    </dgm:pt>
    <dgm:pt modelId="{9C19016F-A787-48AB-B679-F853F9F1FCA3}" type="sibTrans" cxnId="{6030550B-F502-404A-85F6-1148F990EECE}">
      <dgm:prSet/>
      <dgm:spPr/>
      <dgm:t>
        <a:bodyPr/>
        <a:lstStyle/>
        <a:p>
          <a:endParaRPr lang="sk-SK"/>
        </a:p>
      </dgm:t>
    </dgm:pt>
    <dgm:pt modelId="{7CD23B24-922B-47AD-AE50-258CD73501DA}">
      <dgm:prSet phldrT="[Text]" custT="1"/>
      <dgm:spPr/>
      <dgm:t>
        <a:bodyPr/>
        <a:lstStyle/>
        <a:p>
          <a:r>
            <a:rPr lang="sk-SK" sz="6500" dirty="0" err="1">
              <a:latin typeface="Inka B Small Bl" panose="02000503060000020004"/>
            </a:rPr>
            <a:t>SZP</a:t>
          </a:r>
          <a:endParaRPr lang="sk-SK" sz="6500" dirty="0">
            <a:latin typeface="Inka B Small Bl" panose="02000503060000020004"/>
          </a:endParaRPr>
        </a:p>
        <a:p>
          <a:r>
            <a:rPr lang="sk-SK" sz="1200" dirty="0">
              <a:latin typeface="Inka B Small Bl" panose="02000503060000020004"/>
            </a:rPr>
            <a:t>Sociálne znevýhodňujúce prostredie</a:t>
          </a:r>
        </a:p>
      </dgm:t>
    </dgm:pt>
    <dgm:pt modelId="{38431623-1A42-4261-8852-7AD26B8985AF}" type="parTrans" cxnId="{5022D269-83A8-4234-A742-D0FC1940700A}">
      <dgm:prSet/>
      <dgm:spPr/>
      <dgm:t>
        <a:bodyPr/>
        <a:lstStyle/>
        <a:p>
          <a:endParaRPr lang="sk-SK"/>
        </a:p>
      </dgm:t>
    </dgm:pt>
    <dgm:pt modelId="{694ADEB2-F0F5-4AFA-9615-510CF82C76F2}" type="sibTrans" cxnId="{5022D269-83A8-4234-A742-D0FC1940700A}">
      <dgm:prSet/>
      <dgm:spPr/>
      <dgm:t>
        <a:bodyPr/>
        <a:lstStyle/>
        <a:p>
          <a:endParaRPr lang="sk-SK"/>
        </a:p>
      </dgm:t>
    </dgm:pt>
    <dgm:pt modelId="{C9BE321A-06FC-4ADD-9D40-1FF4BE1BFF59}">
      <dgm:prSet phldrT="[Text]"/>
      <dgm:spPr/>
      <dgm:t>
        <a:bodyPr/>
        <a:lstStyle/>
        <a:p>
          <a:r>
            <a:rPr lang="sk-SK" dirty="0">
              <a:latin typeface="Inka B Small Bl" panose="02000503060000020004"/>
            </a:rPr>
            <a:t>PO</a:t>
          </a:r>
        </a:p>
      </dgm:t>
    </dgm:pt>
    <dgm:pt modelId="{0C8A3CC7-AC37-4EB7-95C8-2DF269F31681}" type="parTrans" cxnId="{96F772F3-F0AF-427F-A133-0590BFB55949}">
      <dgm:prSet/>
      <dgm:spPr/>
      <dgm:t>
        <a:bodyPr/>
        <a:lstStyle/>
        <a:p>
          <a:endParaRPr lang="sk-SK"/>
        </a:p>
      </dgm:t>
    </dgm:pt>
    <dgm:pt modelId="{1E9F256F-1D75-42EF-8058-5D367FCA59B6}" type="sibTrans" cxnId="{96F772F3-F0AF-427F-A133-0590BFB55949}">
      <dgm:prSet/>
      <dgm:spPr/>
      <dgm:t>
        <a:bodyPr/>
        <a:lstStyle/>
        <a:p>
          <a:endParaRPr lang="sk-SK"/>
        </a:p>
      </dgm:t>
    </dgm:pt>
    <dgm:pt modelId="{D6075A15-16A3-4213-B0F6-5C60BC94D6C8}" type="pres">
      <dgm:prSet presAssocID="{356E0B63-69B0-4E13-86C3-4DBF65C8EE49}" presName="matrix" presStyleCnt="0">
        <dgm:presLayoutVars>
          <dgm:chMax val="1"/>
          <dgm:dir/>
          <dgm:resizeHandles val="exact"/>
        </dgm:presLayoutVars>
      </dgm:prSet>
      <dgm:spPr/>
    </dgm:pt>
    <dgm:pt modelId="{480A258C-E98A-4B02-A39B-9940691DD2BA}" type="pres">
      <dgm:prSet presAssocID="{356E0B63-69B0-4E13-86C3-4DBF65C8EE49}" presName="diamond" presStyleLbl="bgShp" presStyleIdx="0" presStyleCnt="1"/>
      <dgm:spPr/>
    </dgm:pt>
    <dgm:pt modelId="{D791DE67-552C-4D57-82DE-50D7B61C0DCA}" type="pres">
      <dgm:prSet presAssocID="{356E0B63-69B0-4E13-86C3-4DBF65C8EE4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10116B-5F90-4B2A-A273-D45357342F50}" type="pres">
      <dgm:prSet presAssocID="{356E0B63-69B0-4E13-86C3-4DBF65C8EE4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51C658-8FA6-42E2-9507-21659CCC5790}" type="pres">
      <dgm:prSet presAssocID="{356E0B63-69B0-4E13-86C3-4DBF65C8EE4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FB05870-7232-4D38-A1A1-2833FF54E230}" type="pres">
      <dgm:prSet presAssocID="{356E0B63-69B0-4E13-86C3-4DBF65C8EE4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030550B-F502-404A-85F6-1148F990EECE}" srcId="{356E0B63-69B0-4E13-86C3-4DBF65C8EE49}" destId="{07C4A8D8-FDD9-41FD-8783-BD2B996FD430}" srcOrd="1" destOrd="0" parTransId="{270FAF4E-3F49-4CB1-A14A-47E4A87ECD34}" sibTransId="{9C19016F-A787-48AB-B679-F853F9F1FCA3}"/>
    <dgm:cxn modelId="{5022D269-83A8-4234-A742-D0FC1940700A}" srcId="{356E0B63-69B0-4E13-86C3-4DBF65C8EE49}" destId="{7CD23B24-922B-47AD-AE50-258CD73501DA}" srcOrd="2" destOrd="0" parTransId="{38431623-1A42-4261-8852-7AD26B8985AF}" sibTransId="{694ADEB2-F0F5-4AFA-9615-510CF82C76F2}"/>
    <dgm:cxn modelId="{7D3F1653-6B0D-4ABA-8C01-BB24B333E5E7}" type="presOf" srcId="{C9BE321A-06FC-4ADD-9D40-1FF4BE1BFF59}" destId="{2FB05870-7232-4D38-A1A1-2833FF54E230}" srcOrd="0" destOrd="0" presId="urn:microsoft.com/office/officeart/2005/8/layout/matrix3"/>
    <dgm:cxn modelId="{CE7C6079-661C-4234-B7E5-D9CDF5D79375}" type="presOf" srcId="{7CD23B24-922B-47AD-AE50-258CD73501DA}" destId="{0B51C658-8FA6-42E2-9507-21659CCC5790}" srcOrd="0" destOrd="0" presId="urn:microsoft.com/office/officeart/2005/8/layout/matrix3"/>
    <dgm:cxn modelId="{2096A479-DF41-41FE-A377-5999ACDF9A87}" type="presOf" srcId="{B020494C-A799-41EF-A58C-FCE0574345D0}" destId="{D791DE67-552C-4D57-82DE-50D7B61C0DCA}" srcOrd="0" destOrd="0" presId="urn:microsoft.com/office/officeart/2005/8/layout/matrix3"/>
    <dgm:cxn modelId="{B1E6F591-9D39-45D3-8DDF-0010980FF07D}" type="presOf" srcId="{356E0B63-69B0-4E13-86C3-4DBF65C8EE49}" destId="{D6075A15-16A3-4213-B0F6-5C60BC94D6C8}" srcOrd="0" destOrd="0" presId="urn:microsoft.com/office/officeart/2005/8/layout/matrix3"/>
    <dgm:cxn modelId="{616DBDA9-C001-4C30-80BE-431FF2866566}" type="presOf" srcId="{07C4A8D8-FDD9-41FD-8783-BD2B996FD430}" destId="{8C10116B-5F90-4B2A-A273-D45357342F50}" srcOrd="0" destOrd="0" presId="urn:microsoft.com/office/officeart/2005/8/layout/matrix3"/>
    <dgm:cxn modelId="{88B7D2AA-6FFE-4E41-9D96-3F4F5C4AC480}" srcId="{356E0B63-69B0-4E13-86C3-4DBF65C8EE49}" destId="{B020494C-A799-41EF-A58C-FCE0574345D0}" srcOrd="0" destOrd="0" parTransId="{3AC04B12-0C8C-4906-B53D-73DB98D93B3F}" sibTransId="{A0A67BF4-2E0F-452C-8746-450E6CA7E9D2}"/>
    <dgm:cxn modelId="{96F772F3-F0AF-427F-A133-0590BFB55949}" srcId="{356E0B63-69B0-4E13-86C3-4DBF65C8EE49}" destId="{C9BE321A-06FC-4ADD-9D40-1FF4BE1BFF59}" srcOrd="3" destOrd="0" parTransId="{0C8A3CC7-AC37-4EB7-95C8-2DF269F31681}" sibTransId="{1E9F256F-1D75-42EF-8058-5D367FCA59B6}"/>
    <dgm:cxn modelId="{49B1E50A-311C-474F-AD52-8DFB8C488BE0}" type="presParOf" srcId="{D6075A15-16A3-4213-B0F6-5C60BC94D6C8}" destId="{480A258C-E98A-4B02-A39B-9940691DD2BA}" srcOrd="0" destOrd="0" presId="urn:microsoft.com/office/officeart/2005/8/layout/matrix3"/>
    <dgm:cxn modelId="{088A0C74-2D7E-4FCA-8514-535E0CB8721D}" type="presParOf" srcId="{D6075A15-16A3-4213-B0F6-5C60BC94D6C8}" destId="{D791DE67-552C-4D57-82DE-50D7B61C0DCA}" srcOrd="1" destOrd="0" presId="urn:microsoft.com/office/officeart/2005/8/layout/matrix3"/>
    <dgm:cxn modelId="{632915D5-4D0F-4027-9554-DE9AF7F3D936}" type="presParOf" srcId="{D6075A15-16A3-4213-B0F6-5C60BC94D6C8}" destId="{8C10116B-5F90-4B2A-A273-D45357342F50}" srcOrd="2" destOrd="0" presId="urn:microsoft.com/office/officeart/2005/8/layout/matrix3"/>
    <dgm:cxn modelId="{20B00725-77AF-4D7B-AE17-7F54D640F716}" type="presParOf" srcId="{D6075A15-16A3-4213-B0F6-5C60BC94D6C8}" destId="{0B51C658-8FA6-42E2-9507-21659CCC5790}" srcOrd="3" destOrd="0" presId="urn:microsoft.com/office/officeart/2005/8/layout/matrix3"/>
    <dgm:cxn modelId="{40FDA968-2730-4C20-8BB5-9AC621584BFD}" type="presParOf" srcId="{D6075A15-16A3-4213-B0F6-5C60BC94D6C8}" destId="{2FB05870-7232-4D38-A1A1-2833FF54E2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124F5-CD45-4BBB-8526-B6EC6879114F}">
      <dsp:nvSpPr>
        <dsp:cNvPr id="0" name=""/>
        <dsp:cNvSpPr/>
      </dsp:nvSpPr>
      <dsp:spPr>
        <a:xfrm>
          <a:off x="1588" y="161447"/>
          <a:ext cx="2317720" cy="963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/>
            <a:t>školský zákon 245/2008</a:t>
          </a:r>
        </a:p>
      </dsp:txBody>
      <dsp:txXfrm>
        <a:off x="1588" y="161447"/>
        <a:ext cx="2317720" cy="963016"/>
      </dsp:txXfrm>
    </dsp:sp>
    <dsp:sp modelId="{D3803AD9-522A-4794-BCC3-6680EBE673EE}">
      <dsp:nvSpPr>
        <dsp:cNvPr id="0" name=""/>
        <dsp:cNvSpPr/>
      </dsp:nvSpPr>
      <dsp:spPr>
        <a:xfrm>
          <a:off x="1596" y="1116814"/>
          <a:ext cx="2317702" cy="25598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ŠVP a VP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Vyhlášky (o MŠ, ZŠ, SŠ, CPP, </a:t>
          </a:r>
          <a:r>
            <a:rPr lang="sk-SK" sz="1600" kern="1200" dirty="0" err="1"/>
            <a:t>ZUŠ</a:t>
          </a:r>
          <a:r>
            <a:rPr lang="sk-SK" sz="1600" kern="1200" dirty="0"/>
            <a:t>, </a:t>
          </a:r>
          <a:r>
            <a:rPr lang="sk-SK" sz="1600" kern="1200" dirty="0" err="1"/>
            <a:t>VZ</a:t>
          </a:r>
          <a:r>
            <a:rPr lang="sk-SK" sz="1600" kern="1200" dirty="0"/>
            <a:t>, </a:t>
          </a:r>
          <a:r>
            <a:rPr lang="sk-SK" sz="1600" kern="1200" dirty="0" err="1"/>
            <a:t>ŠVP</a:t>
          </a:r>
          <a:r>
            <a:rPr lang="sk-SK" sz="1600" kern="1200" dirty="0"/>
            <a:t>, pedagogickej dok.)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>
              <a:latin typeface="Inka B Small Bl" panose="02000503060000020004"/>
            </a:rPr>
            <a:t>Výkonové a obsahové </a:t>
          </a:r>
          <a:r>
            <a:rPr lang="sk-SK" sz="1600" kern="1200" dirty="0">
              <a:latin typeface="Inka B Small Bl" panose="02000503060000020004"/>
              <a:hlinkClick xmlns:r="http://schemas.openxmlformats.org/officeDocument/2006/relationships" r:id="rId1"/>
            </a:rPr>
            <a:t>štandardy</a:t>
          </a:r>
          <a:r>
            <a:rPr lang="sk-SK" sz="1600" kern="1200" dirty="0">
              <a:latin typeface="Inka B Small Bl" panose="02000503060000020004"/>
            </a:rPr>
            <a:t>, </a:t>
          </a:r>
          <a:r>
            <a:rPr lang="sk-SK" sz="1600" kern="1200" dirty="0">
              <a:latin typeface="Inka B Small Bl" panose="02000503060000020004"/>
              <a:hlinkClick xmlns:r="http://schemas.openxmlformats.org/officeDocument/2006/relationships" r:id="rId2"/>
            </a:rPr>
            <a:t>5 stupňov podpory</a:t>
          </a:r>
          <a:endParaRPr lang="sk-S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usmernenia a i.</a:t>
          </a:r>
        </a:p>
      </dsp:txBody>
      <dsp:txXfrm>
        <a:off x="1596" y="1116814"/>
        <a:ext cx="2317702" cy="2559818"/>
      </dsp:txXfrm>
    </dsp:sp>
    <dsp:sp modelId="{129ADE7F-FFF7-4985-B91C-D9B1AE442B69}">
      <dsp:nvSpPr>
        <dsp:cNvPr id="0" name=""/>
        <dsp:cNvSpPr/>
      </dsp:nvSpPr>
      <dsp:spPr>
        <a:xfrm>
          <a:off x="2563737" y="161411"/>
          <a:ext cx="2317702" cy="963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/>
            <a:t>Zákon 138/2019 o PZ a OZ</a:t>
          </a:r>
        </a:p>
      </dsp:txBody>
      <dsp:txXfrm>
        <a:off x="2563737" y="161411"/>
        <a:ext cx="2317702" cy="963012"/>
      </dsp:txXfrm>
    </dsp:sp>
    <dsp:sp modelId="{B0DDDD31-F7DD-4EED-BE67-59ED59DC7A6A}">
      <dsp:nvSpPr>
        <dsp:cNvPr id="0" name=""/>
        <dsp:cNvSpPr/>
      </dsp:nvSpPr>
      <dsp:spPr>
        <a:xfrm>
          <a:off x="2563737" y="1116813"/>
          <a:ext cx="2317702" cy="25598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Nariadenie vlády o priamej VVČ 201/2019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Vyhláška o kvalifikačných </a:t>
          </a:r>
          <a:r>
            <a:rPr lang="sk-SK" sz="1600" kern="1200" dirty="0" err="1"/>
            <a:t>predp</a:t>
          </a:r>
          <a:r>
            <a:rPr lang="sk-SK" sz="1600" kern="1200" dirty="0"/>
            <a:t>. 1/2020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k-SK" sz="1600" kern="1200" dirty="0"/>
        </a:p>
      </dsp:txBody>
      <dsp:txXfrm>
        <a:off x="2563737" y="1116813"/>
        <a:ext cx="2317702" cy="2559818"/>
      </dsp:txXfrm>
    </dsp:sp>
    <dsp:sp modelId="{C78E00D8-9DF2-4B86-8191-99C6C5D98667}">
      <dsp:nvSpPr>
        <dsp:cNvPr id="0" name=""/>
        <dsp:cNvSpPr/>
      </dsp:nvSpPr>
      <dsp:spPr>
        <a:xfrm>
          <a:off x="5125225" y="161411"/>
          <a:ext cx="2317702" cy="963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Zákon 597/2003 o financovaní škôl</a:t>
          </a:r>
          <a:endParaRPr lang="sk-SK" sz="1600" kern="1200" dirty="0"/>
        </a:p>
      </dsp:txBody>
      <dsp:txXfrm>
        <a:off x="5125225" y="161411"/>
        <a:ext cx="2317702" cy="963012"/>
      </dsp:txXfrm>
    </dsp:sp>
    <dsp:sp modelId="{6AA0F7DD-49F7-475A-9010-DC4690122E6E}">
      <dsp:nvSpPr>
        <dsp:cNvPr id="0" name=""/>
        <dsp:cNvSpPr/>
      </dsp:nvSpPr>
      <dsp:spPr>
        <a:xfrm>
          <a:off x="5125225" y="1116813"/>
          <a:ext cx="2317702" cy="25598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i="1" kern="1200" dirty="0"/>
            <a:t>príplatky, školenia, normatívy, rozdelenie financií na rozličné zložky a pod.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k-SK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i="1" kern="1200" dirty="0"/>
            <a:t>Nariadenie vlády 630/2008, §6 a príloha č. 9 – normatívy </a:t>
          </a:r>
          <a:r>
            <a:rPr lang="sk-SK" sz="1600" i="1" kern="1200" dirty="0" err="1"/>
            <a:t>ŠVVP</a:t>
          </a:r>
          <a:endParaRPr lang="sk-SK" sz="1600" i="1" kern="1200" dirty="0"/>
        </a:p>
      </dsp:txBody>
      <dsp:txXfrm>
        <a:off x="5125225" y="1116813"/>
        <a:ext cx="2317702" cy="2559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124F5-CD45-4BBB-8526-B6EC6879114F}">
      <dsp:nvSpPr>
        <dsp:cNvPr id="0" name=""/>
        <dsp:cNvSpPr/>
      </dsp:nvSpPr>
      <dsp:spPr>
        <a:xfrm>
          <a:off x="0" y="817166"/>
          <a:ext cx="1656415" cy="602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/>
            <a:t>Zákon o rodine 36/2005</a:t>
          </a:r>
        </a:p>
      </dsp:txBody>
      <dsp:txXfrm>
        <a:off x="0" y="817166"/>
        <a:ext cx="1656415" cy="602332"/>
      </dsp:txXfrm>
    </dsp:sp>
    <dsp:sp modelId="{D3803AD9-522A-4794-BCC3-6680EBE673EE}">
      <dsp:nvSpPr>
        <dsp:cNvPr id="0" name=""/>
        <dsp:cNvSpPr/>
      </dsp:nvSpPr>
      <dsp:spPr>
        <a:xfrm>
          <a:off x="1698" y="1439815"/>
          <a:ext cx="1656415" cy="1363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i="1" kern="1200" dirty="0"/>
            <a:t>manželstvo, rozvod, rodičovské práva, výchovné opatrenia, náhradná a pestúnska starostlivosť, adopcia, ústavná starostlivosť, </a:t>
          </a:r>
          <a:r>
            <a:rPr lang="sk-SK" sz="1200" b="1" i="1" kern="1200" dirty="0"/>
            <a:t>záujem dieťaťa</a:t>
          </a:r>
        </a:p>
      </dsp:txBody>
      <dsp:txXfrm>
        <a:off x="1698" y="1439815"/>
        <a:ext cx="1656415" cy="1363921"/>
      </dsp:txXfrm>
    </dsp:sp>
    <dsp:sp modelId="{AA261B90-34C0-4685-966A-2208BCB62407}">
      <dsp:nvSpPr>
        <dsp:cNvPr id="0" name=""/>
        <dsp:cNvSpPr/>
      </dsp:nvSpPr>
      <dsp:spPr>
        <a:xfrm>
          <a:off x="1897019" y="850167"/>
          <a:ext cx="1656415" cy="602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/>
            <a:t>Zákon o sociálno-právnej ochrane 305/2005</a:t>
          </a:r>
          <a:endParaRPr lang="sk-SK" sz="1200" kern="1200" dirty="0"/>
        </a:p>
      </dsp:txBody>
      <dsp:txXfrm>
        <a:off x="1897019" y="850167"/>
        <a:ext cx="1656415" cy="602332"/>
      </dsp:txXfrm>
    </dsp:sp>
    <dsp:sp modelId="{6559197A-BED1-409B-AD2E-8C6591818DAC}">
      <dsp:nvSpPr>
        <dsp:cNvPr id="0" name=""/>
        <dsp:cNvSpPr/>
      </dsp:nvSpPr>
      <dsp:spPr>
        <a:xfrm>
          <a:off x="1890013" y="1439815"/>
          <a:ext cx="1656415" cy="1363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dirty="0"/>
            <a:t>opatrenia, ochrana detí, Centrum pre rodiny, príspevky, organizácia kurately a i. </a:t>
          </a:r>
        </a:p>
      </dsp:txBody>
      <dsp:txXfrm>
        <a:off x="1890013" y="1439815"/>
        <a:ext cx="1656415" cy="1363921"/>
      </dsp:txXfrm>
    </dsp:sp>
    <dsp:sp modelId="{C78E00D8-9DF2-4B86-8191-99C6C5D98667}">
      <dsp:nvSpPr>
        <dsp:cNvPr id="0" name=""/>
        <dsp:cNvSpPr/>
      </dsp:nvSpPr>
      <dsp:spPr>
        <a:xfrm>
          <a:off x="3778327" y="878551"/>
          <a:ext cx="1656415" cy="547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/>
            <a:t>Trestný zákon 300/2005</a:t>
          </a:r>
        </a:p>
      </dsp:txBody>
      <dsp:txXfrm>
        <a:off x="3778327" y="878551"/>
        <a:ext cx="1656415" cy="547574"/>
      </dsp:txXfrm>
    </dsp:sp>
    <dsp:sp modelId="{6AA0F7DD-49F7-475A-9010-DC4690122E6E}">
      <dsp:nvSpPr>
        <dsp:cNvPr id="0" name=""/>
        <dsp:cNvSpPr/>
      </dsp:nvSpPr>
      <dsp:spPr>
        <a:xfrm>
          <a:off x="3778327" y="1398746"/>
          <a:ext cx="1656415" cy="1363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i="1" kern="1200" dirty="0"/>
            <a:t>Delikty, trestné činy, svedkovia...</a:t>
          </a:r>
        </a:p>
      </dsp:txBody>
      <dsp:txXfrm>
        <a:off x="3778327" y="1398746"/>
        <a:ext cx="1656415" cy="1363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124F5-CD45-4BBB-8526-B6EC6879114F}">
      <dsp:nvSpPr>
        <dsp:cNvPr id="0" name=""/>
        <dsp:cNvSpPr/>
      </dsp:nvSpPr>
      <dsp:spPr>
        <a:xfrm>
          <a:off x="0" y="158423"/>
          <a:ext cx="1819500" cy="434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/>
            <a:t>Zákon o psychologickej činnosti 242/2025</a:t>
          </a:r>
        </a:p>
      </dsp:txBody>
      <dsp:txXfrm>
        <a:off x="0" y="158423"/>
        <a:ext cx="1819500" cy="434485"/>
      </dsp:txXfrm>
    </dsp:sp>
    <dsp:sp modelId="{D3803AD9-522A-4794-BCC3-6680EBE673EE}">
      <dsp:nvSpPr>
        <dsp:cNvPr id="0" name=""/>
        <dsp:cNvSpPr/>
      </dsp:nvSpPr>
      <dsp:spPr>
        <a:xfrm>
          <a:off x="1866" y="607563"/>
          <a:ext cx="1819500" cy="18544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i="1" kern="1200" dirty="0"/>
            <a:t>Definícia, vykonávanie, mlčanlivosť, Komora psychológov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k-SK" sz="1200" b="1" i="0" u="sng" kern="1200" dirty="0"/>
        </a:p>
      </dsp:txBody>
      <dsp:txXfrm>
        <a:off x="1866" y="607563"/>
        <a:ext cx="1819500" cy="1854483"/>
      </dsp:txXfrm>
    </dsp:sp>
    <dsp:sp modelId="{E064681F-E005-4B8B-95CA-69DA06DC729B}">
      <dsp:nvSpPr>
        <dsp:cNvPr id="0" name=""/>
        <dsp:cNvSpPr/>
      </dsp:nvSpPr>
      <dsp:spPr>
        <a:xfrm>
          <a:off x="2076096" y="202703"/>
          <a:ext cx="1819500" cy="394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/>
            <a:t>Dohovor o právach dieťaťa</a:t>
          </a:r>
          <a:endParaRPr lang="sk-SK" sz="1100" b="1" kern="1200" dirty="0"/>
        </a:p>
      </dsp:txBody>
      <dsp:txXfrm>
        <a:off x="2076096" y="202703"/>
        <a:ext cx="1819500" cy="394986"/>
      </dsp:txXfrm>
    </dsp:sp>
    <dsp:sp modelId="{CE4B7FE6-04FD-4144-9C8D-AFFBE70E0808}">
      <dsp:nvSpPr>
        <dsp:cNvPr id="0" name=""/>
        <dsp:cNvSpPr/>
      </dsp:nvSpPr>
      <dsp:spPr>
        <a:xfrm>
          <a:off x="2076096" y="577939"/>
          <a:ext cx="1819500" cy="18544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100" i="1" kern="1200" dirty="0"/>
            <a:t>Základné práva dieťaťa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k-SK" sz="1100" i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100" b="1" i="0" kern="1200" dirty="0"/>
            <a:t>MEDZINÁRODNÝ ZÁKON </a:t>
          </a:r>
          <a:endParaRPr lang="sk-SK" sz="1100" i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100" kern="1200" dirty="0">
              <a:latin typeface="Inka B Small Bl" panose="02000503060000020004"/>
              <a:hlinkClick xmlns:r="http://schemas.openxmlformats.org/officeDocument/2006/relationships" r:id="rId1"/>
            </a:rPr>
            <a:t> Komentár OSN č. 14</a:t>
          </a:r>
          <a:r>
            <a:rPr lang="sk-SK" sz="1100" kern="1200" dirty="0">
              <a:latin typeface="Inka B Small Bl" panose="02000503060000020004"/>
            </a:rPr>
            <a:t> (2013) o práve dieťaťa na prvoradé zohľadnenie jeho alebo jeho najlepšieho záujmu</a:t>
          </a:r>
          <a:endParaRPr lang="sk-SK" sz="1100" i="1" kern="1200" dirty="0"/>
        </a:p>
      </dsp:txBody>
      <dsp:txXfrm>
        <a:off x="2076096" y="577939"/>
        <a:ext cx="1819500" cy="1854483"/>
      </dsp:txXfrm>
    </dsp:sp>
    <dsp:sp modelId="{7DC17B9B-8BDF-4AD1-A970-F92E1772C275}">
      <dsp:nvSpPr>
        <dsp:cNvPr id="0" name=""/>
        <dsp:cNvSpPr/>
      </dsp:nvSpPr>
      <dsp:spPr>
        <a:xfrm>
          <a:off x="4150327" y="173078"/>
          <a:ext cx="1819500" cy="434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/>
            <a:t>Dohovor o právach osôb so ZZ</a:t>
          </a:r>
        </a:p>
      </dsp:txBody>
      <dsp:txXfrm>
        <a:off x="4150327" y="173078"/>
        <a:ext cx="1819500" cy="434485"/>
      </dsp:txXfrm>
    </dsp:sp>
    <dsp:sp modelId="{1CFBAD8B-3DAF-4431-85DC-2830D998294A}">
      <dsp:nvSpPr>
        <dsp:cNvPr id="0" name=""/>
        <dsp:cNvSpPr/>
      </dsp:nvSpPr>
      <dsp:spPr>
        <a:xfrm>
          <a:off x="4150327" y="607563"/>
          <a:ext cx="1819500" cy="18544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100" i="0" kern="1200" dirty="0">
              <a:solidFill>
                <a:schemeClr val="tx1"/>
              </a:solidFill>
            </a:rPr>
            <a:t>Komentár k Dohovoru o inkluzívnom vzdelávaní</a:t>
          </a:r>
          <a:endParaRPr lang="sk-SK" sz="1100" i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100" i="1" kern="1200" dirty="0"/>
            <a:t>základné práva osôb so ZZ, definovanie a určenie inkluzívneho vzdelávania aj sociálnej inklúzie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100" b="1" i="1" kern="1200" dirty="0"/>
            <a:t>MEDZINÁRODNÝ ZÁKON</a:t>
          </a:r>
        </a:p>
      </dsp:txBody>
      <dsp:txXfrm>
        <a:off x="4150327" y="607563"/>
        <a:ext cx="1819500" cy="1854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A258C-E98A-4B02-A39B-9940691DD2BA}">
      <dsp:nvSpPr>
        <dsp:cNvPr id="0" name=""/>
        <dsp:cNvSpPr/>
      </dsp:nvSpPr>
      <dsp:spPr>
        <a:xfrm>
          <a:off x="2068195" y="0"/>
          <a:ext cx="6072505" cy="607250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91DE67-552C-4D57-82DE-50D7B61C0DCA}">
      <dsp:nvSpPr>
        <dsp:cNvPr id="0" name=""/>
        <dsp:cNvSpPr/>
      </dsp:nvSpPr>
      <dsp:spPr>
        <a:xfrm>
          <a:off x="2645082" y="576887"/>
          <a:ext cx="2368276" cy="23682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 err="1">
              <a:latin typeface="Inka B Small Bl" panose="02000503060000020004"/>
            </a:rPr>
            <a:t>ŠKOLSKÝ PODPORNÝ TÍM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 err="1">
              <a:latin typeface="Inka B Small Bl" panose="02000503060000020004"/>
            </a:rPr>
            <a:t>(v MŠ, ZŠ, SŠ: školský psychológ, sociálny, liečebný a špeciálny pedagóg, logopéd a sociálny pracovník, kariérový poradca)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>
              <a:latin typeface="Inka B Small Bl" panose="02000503060000020004"/>
            </a:rPr>
            <a:t>a </a:t>
          </a:r>
          <a:r>
            <a:rPr lang="sk-SK" sz="1200" b="1" kern="1200" dirty="0">
              <a:latin typeface="Inka B Small Bl" panose="02000503060000020004"/>
            </a:rPr>
            <a:t>ostatní pedagogickí </a:t>
          </a:r>
          <a:r>
            <a:rPr lang="sk-SK" sz="1200" b="1" kern="1200" dirty="0" err="1">
              <a:latin typeface="Inka B Small Bl" panose="02000503060000020004"/>
            </a:rPr>
            <a:t>zamestnancii</a:t>
          </a:r>
          <a:r>
            <a:rPr lang="sk-SK" sz="1200" b="1" kern="1200" dirty="0">
              <a:latin typeface="Inka B Small Bl" panose="02000503060000020004"/>
            </a:rPr>
            <a:t> (+zdravotníci </a:t>
          </a:r>
          <a:r>
            <a:rPr lang="sk-SK" sz="1200" b="0" kern="1200" dirty="0">
              <a:latin typeface="Inka B Small Bl" panose="02000503060000020004"/>
            </a:rPr>
            <a:t>alebo aj iní </a:t>
          </a:r>
          <a:r>
            <a:rPr lang="sk-SK" sz="1200" b="0" kern="1200" dirty="0" err="1">
              <a:latin typeface="Inka B Small Bl" panose="02000503060000020004"/>
            </a:rPr>
            <a:t>nePZ</a:t>
          </a:r>
          <a:r>
            <a:rPr lang="sk-SK" sz="1200" b="1" kern="1200" dirty="0">
              <a:latin typeface="Inka B Small Bl" panose="02000503060000020004"/>
            </a:rPr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hlinkClick xmlns:r="http://schemas.openxmlformats.org/officeDocument/2006/relationships" r:id="rId1"/>
            </a:rPr>
            <a:t>osobní asistenti</a:t>
          </a:r>
          <a:r>
            <a:rPr lang="sk-SK" sz="1200" kern="1200" dirty="0"/>
            <a:t> – novinka v školách od 09/23</a:t>
          </a:r>
          <a:endParaRPr lang="sk-SK" sz="1200" b="1" kern="1200" dirty="0">
            <a:latin typeface="Inka B Small Bl" panose="02000503060000020004"/>
          </a:endParaRPr>
        </a:p>
      </dsp:txBody>
      <dsp:txXfrm>
        <a:off x="2760692" y="692497"/>
        <a:ext cx="2137056" cy="2137056"/>
      </dsp:txXfrm>
    </dsp:sp>
    <dsp:sp modelId="{8C10116B-5F90-4B2A-A273-D45357342F50}">
      <dsp:nvSpPr>
        <dsp:cNvPr id="0" name=""/>
        <dsp:cNvSpPr/>
      </dsp:nvSpPr>
      <dsp:spPr>
        <a:xfrm>
          <a:off x="5195535" y="576887"/>
          <a:ext cx="2368276" cy="23682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latin typeface="Inka B Small Bl" panose="02000503060000020004"/>
            </a:rPr>
            <a:t>CPP a ŠCPP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0" kern="1200" dirty="0">
              <a:latin typeface="Inka B Small Bl" panose="02000503060000020004"/>
            </a:rPr>
            <a:t>poradenskí psychológovia a ďalší OZ, kariéroví poradcovia a supervízori</a:t>
          </a:r>
        </a:p>
      </dsp:txBody>
      <dsp:txXfrm>
        <a:off x="5311145" y="692497"/>
        <a:ext cx="2137056" cy="2137056"/>
      </dsp:txXfrm>
    </dsp:sp>
    <dsp:sp modelId="{0B51C658-8FA6-42E2-9507-21659CCC5790}">
      <dsp:nvSpPr>
        <dsp:cNvPr id="0" name=""/>
        <dsp:cNvSpPr/>
      </dsp:nvSpPr>
      <dsp:spPr>
        <a:xfrm>
          <a:off x="2645082" y="3127340"/>
          <a:ext cx="2368276" cy="23682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strike="sngStrike" kern="1200" dirty="0">
              <a:solidFill>
                <a:srgbClr val="FF0000"/>
              </a:solidFill>
              <a:latin typeface="Inka B Small Bl" panose="02000503060000020004"/>
            </a:rPr>
            <a:t>Š</a:t>
          </a:r>
          <a:r>
            <a:rPr lang="sk-SK" sz="1600" b="1" kern="1200" dirty="0">
              <a:latin typeface="Inka B Small Bl" panose="02000503060000020004"/>
            </a:rPr>
            <a:t>VZ (DC, RC, </a:t>
          </a:r>
          <a:r>
            <a:rPr lang="sk-SK" sz="1600" b="0" strike="sngStrike" kern="1200" dirty="0">
              <a:solidFill>
                <a:srgbClr val="FF0000"/>
              </a:solidFill>
              <a:latin typeface="Inka B Small Bl" panose="02000503060000020004"/>
            </a:rPr>
            <a:t>LVS</a:t>
          </a:r>
          <a:r>
            <a:rPr lang="sk-SK" sz="1600" b="1" kern="1200" dirty="0">
              <a:latin typeface="Inka B Small Bl" panose="02000503060000020004"/>
            </a:rPr>
            <a:t>), </a:t>
          </a:r>
          <a:r>
            <a:rPr lang="sk-SK" sz="1600" b="1" kern="1200" dirty="0">
              <a:solidFill>
                <a:srgbClr val="FF0000"/>
              </a:solidFill>
              <a:latin typeface="Inka B Small Bl" panose="02000503060000020004"/>
            </a:rPr>
            <a:t>CDR </a:t>
          </a:r>
        </a:p>
      </dsp:txBody>
      <dsp:txXfrm>
        <a:off x="2760692" y="3242950"/>
        <a:ext cx="2137056" cy="2137056"/>
      </dsp:txXfrm>
    </dsp:sp>
    <dsp:sp modelId="{2FB05870-7232-4D38-A1A1-2833FF54E230}">
      <dsp:nvSpPr>
        <dsp:cNvPr id="0" name=""/>
        <dsp:cNvSpPr/>
      </dsp:nvSpPr>
      <dsp:spPr>
        <a:xfrm>
          <a:off x="5194635" y="3136860"/>
          <a:ext cx="2368276" cy="23682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latin typeface="Inka B Small Bl" panose="02000503060000020004"/>
            </a:rPr>
            <a:t>VUDPaP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latin typeface="Inka B Small Bl" panose="02000503060000020004"/>
            </a:rPr>
            <a:t>metodické usmerňovanie, štandardy odborných činností pre celý systém</a:t>
          </a:r>
          <a:endParaRPr lang="sk-SK" sz="1100" kern="1200" dirty="0">
            <a:latin typeface="Inka B Small Bl" panose="02000503060000020004"/>
          </a:endParaRPr>
        </a:p>
      </dsp:txBody>
      <dsp:txXfrm>
        <a:off x="5310245" y="3252470"/>
        <a:ext cx="2137056" cy="2137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A258C-E98A-4B02-A39B-9940691DD2BA}">
      <dsp:nvSpPr>
        <dsp:cNvPr id="0" name=""/>
        <dsp:cNvSpPr/>
      </dsp:nvSpPr>
      <dsp:spPr>
        <a:xfrm>
          <a:off x="2068195" y="0"/>
          <a:ext cx="6072505" cy="607250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91DE67-552C-4D57-82DE-50D7B61C0DCA}">
      <dsp:nvSpPr>
        <dsp:cNvPr id="0" name=""/>
        <dsp:cNvSpPr/>
      </dsp:nvSpPr>
      <dsp:spPr>
        <a:xfrm>
          <a:off x="2826043" y="586408"/>
          <a:ext cx="2368276" cy="23682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 err="1">
              <a:latin typeface="Inka B Small Bl" panose="02000503060000020004"/>
            </a:rPr>
            <a:t>PERSONÁLNA PODPORA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 err="1">
              <a:latin typeface="Inka B Small Bl" panose="02000503060000020004"/>
            </a:rPr>
            <a:t>(školské podporné tímy, pedagogický a osobný asistent, zdravotnícky pracovník, pomocný vychovávateľ)</a:t>
          </a:r>
          <a:endParaRPr lang="sk-SK" sz="1200" kern="1200" dirty="0">
            <a:latin typeface="Inka B Small Bl" panose="02000503060000020004"/>
          </a:endParaRPr>
        </a:p>
      </dsp:txBody>
      <dsp:txXfrm>
        <a:off x="2941653" y="702018"/>
        <a:ext cx="2137056" cy="2137056"/>
      </dsp:txXfrm>
    </dsp:sp>
    <dsp:sp modelId="{8C10116B-5F90-4B2A-A273-D45357342F50}">
      <dsp:nvSpPr>
        <dsp:cNvPr id="0" name=""/>
        <dsp:cNvSpPr/>
      </dsp:nvSpPr>
      <dsp:spPr>
        <a:xfrm>
          <a:off x="5195535" y="576887"/>
          <a:ext cx="2368276" cy="23682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latin typeface="Inka B Small Bl" panose="02000503060000020004"/>
            </a:rPr>
            <a:t>jazykové kurzy a doučovanie</a:t>
          </a:r>
        </a:p>
      </dsp:txBody>
      <dsp:txXfrm>
        <a:off x="5311145" y="692497"/>
        <a:ext cx="2137056" cy="2137056"/>
      </dsp:txXfrm>
    </dsp:sp>
    <dsp:sp modelId="{0B51C658-8FA6-42E2-9507-21659CCC5790}">
      <dsp:nvSpPr>
        <dsp:cNvPr id="0" name=""/>
        <dsp:cNvSpPr/>
      </dsp:nvSpPr>
      <dsp:spPr>
        <a:xfrm>
          <a:off x="2645082" y="3127340"/>
          <a:ext cx="2368276" cy="23682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latin typeface="Inka B Small Bl" panose="02000503060000020004"/>
            </a:rPr>
            <a:t>ÚPRAVY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Inka B Small Bl" panose="02000503060000020004"/>
            </a:rPr>
            <a:t>učiva, hodnotenia, dochádzky, kariérové poradenstvo, prevencia, krízová intervencia</a:t>
          </a:r>
        </a:p>
      </dsp:txBody>
      <dsp:txXfrm>
        <a:off x="2760692" y="3242950"/>
        <a:ext cx="2137056" cy="2137056"/>
      </dsp:txXfrm>
    </dsp:sp>
    <dsp:sp modelId="{2FB05870-7232-4D38-A1A1-2833FF54E230}">
      <dsp:nvSpPr>
        <dsp:cNvPr id="0" name=""/>
        <dsp:cNvSpPr/>
      </dsp:nvSpPr>
      <dsp:spPr>
        <a:xfrm>
          <a:off x="5204155" y="3127340"/>
          <a:ext cx="2368276" cy="23682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latin typeface="Inka B Small Bl" panose="02000503060000020004"/>
            </a:rPr>
            <a:t>úprava priestor, debarierizácia, pomôcky, materiál, diétne stravovanie</a:t>
          </a:r>
        </a:p>
      </dsp:txBody>
      <dsp:txXfrm>
        <a:off x="5319765" y="3242950"/>
        <a:ext cx="2137056" cy="21370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A258C-E98A-4B02-A39B-9940691DD2BA}">
      <dsp:nvSpPr>
        <dsp:cNvPr id="0" name=""/>
        <dsp:cNvSpPr/>
      </dsp:nvSpPr>
      <dsp:spPr>
        <a:xfrm>
          <a:off x="2068195" y="0"/>
          <a:ext cx="6072505" cy="607250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91DE67-552C-4D57-82DE-50D7B61C0DCA}">
      <dsp:nvSpPr>
        <dsp:cNvPr id="0" name=""/>
        <dsp:cNvSpPr/>
      </dsp:nvSpPr>
      <dsp:spPr>
        <a:xfrm>
          <a:off x="2826043" y="586408"/>
          <a:ext cx="2368276" cy="23682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 err="1">
              <a:latin typeface="Inka B Small Bl" panose="02000503060000020004"/>
            </a:rPr>
            <a:t>DÁTA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 err="1">
              <a:latin typeface="Inka B Small Bl" panose="02000503060000020004"/>
            </a:rPr>
            <a:t>(národná správa  a dáta o duševnom zdraví detí,  dôvody PUŠD, tvorba vzdelávacích politík, desegregácia)</a:t>
          </a:r>
          <a:endParaRPr lang="sk-SK" sz="1200" kern="1200" dirty="0">
            <a:latin typeface="Inka B Small Bl" panose="02000503060000020004"/>
          </a:endParaRPr>
        </a:p>
      </dsp:txBody>
      <dsp:txXfrm>
        <a:off x="2941653" y="702018"/>
        <a:ext cx="2137056" cy="2137056"/>
      </dsp:txXfrm>
    </dsp:sp>
    <dsp:sp modelId="{8C10116B-5F90-4B2A-A273-D45357342F50}">
      <dsp:nvSpPr>
        <dsp:cNvPr id="0" name=""/>
        <dsp:cNvSpPr/>
      </dsp:nvSpPr>
      <dsp:spPr>
        <a:xfrm>
          <a:off x="5281243" y="519741"/>
          <a:ext cx="2368276" cy="23682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latin typeface="Inka B Small Bl" panose="02000503060000020004"/>
            </a:rPr>
            <a:t>METODICKÉ USMERŇOVANIE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0" kern="1200" dirty="0">
              <a:latin typeface="Inka B Small Bl" panose="02000503060000020004"/>
            </a:rPr>
            <a:t>(VÚDPaP, NIVAM, MŠVVAM SR, ŠŠI, ŠIOV</a:t>
          </a:r>
          <a:r>
            <a:rPr lang="sk-SK" sz="1100" b="0" kern="1200" dirty="0">
              <a:latin typeface="Inka B Small Bl" panose="02000503060000020004"/>
            </a:rPr>
            <a:t>)</a:t>
          </a:r>
        </a:p>
      </dsp:txBody>
      <dsp:txXfrm>
        <a:off x="5396853" y="635351"/>
        <a:ext cx="2137056" cy="2137056"/>
      </dsp:txXfrm>
    </dsp:sp>
    <dsp:sp modelId="{0B51C658-8FA6-42E2-9507-21659CCC5790}">
      <dsp:nvSpPr>
        <dsp:cNvPr id="0" name=""/>
        <dsp:cNvSpPr/>
      </dsp:nvSpPr>
      <dsp:spPr>
        <a:xfrm>
          <a:off x="2645082" y="3127340"/>
          <a:ext cx="2368276" cy="23682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latin typeface="Inka B Small Bl" panose="02000503060000020004"/>
            </a:rPr>
            <a:t>KAMPAŇ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Inka B Small Bl" panose="02000503060000020004"/>
            </a:rPr>
            <a:t>duševné zdravie</a:t>
          </a:r>
        </a:p>
      </dsp:txBody>
      <dsp:txXfrm>
        <a:off x="2760692" y="3242950"/>
        <a:ext cx="2137056" cy="2137056"/>
      </dsp:txXfrm>
    </dsp:sp>
    <dsp:sp modelId="{2FB05870-7232-4D38-A1A1-2833FF54E230}">
      <dsp:nvSpPr>
        <dsp:cNvPr id="0" name=""/>
        <dsp:cNvSpPr/>
      </dsp:nvSpPr>
      <dsp:spPr>
        <a:xfrm>
          <a:off x="5204155" y="3127340"/>
          <a:ext cx="2368276" cy="23682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latin typeface="Inka B Small Bl" panose="02000503060000020004"/>
            </a:rPr>
            <a:t>ŠKOLENIA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latin typeface="Inka B Small Bl" panose="02000503060000020004"/>
            </a:rPr>
            <a:t>...</a:t>
          </a:r>
        </a:p>
      </dsp:txBody>
      <dsp:txXfrm>
        <a:off x="5319765" y="3242950"/>
        <a:ext cx="2137056" cy="21370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40AB0-59A3-4F69-ADBC-B821FCA717D0}">
      <dsp:nvSpPr>
        <dsp:cNvPr id="0" name=""/>
        <dsp:cNvSpPr/>
      </dsp:nvSpPr>
      <dsp:spPr>
        <a:xfrm rot="5400000">
          <a:off x="-169387" y="210632"/>
          <a:ext cx="1129249" cy="79047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>
              <a:latin typeface="Inka B Small Bl" panose="02000503060000020004"/>
            </a:rPr>
            <a:t>1. úroveň</a:t>
          </a:r>
        </a:p>
      </dsp:txBody>
      <dsp:txXfrm rot="-5400000">
        <a:off x="1" y="436481"/>
        <a:ext cx="790474" cy="338775"/>
      </dsp:txXfrm>
    </dsp:sp>
    <dsp:sp modelId="{3051A417-9EF2-4B67-8766-380A42D9B240}">
      <dsp:nvSpPr>
        <dsp:cNvPr id="0" name=""/>
        <dsp:cNvSpPr/>
      </dsp:nvSpPr>
      <dsp:spPr>
        <a:xfrm rot="5400000">
          <a:off x="2093688" y="-1265565"/>
          <a:ext cx="734012" cy="3340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kern="1200" dirty="0" err="1">
              <a:latin typeface="Inka B Small Bl" panose="02000503060000020004"/>
              <a:cs typeface="Times New Roman" panose="02020603050405020304" pitchFamily="18" charset="0"/>
            </a:rPr>
            <a:t>PZ</a:t>
          </a:r>
          <a:r>
            <a:rPr lang="sk-SK" sz="1600" kern="1200" dirty="0">
              <a:latin typeface="Inka B Small Bl" panose="02000503060000020004"/>
              <a:cs typeface="Times New Roman" panose="02020603050405020304" pitchFamily="18" charset="0"/>
            </a:rPr>
            <a:t>, </a:t>
          </a:r>
          <a:r>
            <a:rPr lang="sk-SK" sz="1600" kern="1200" dirty="0" err="1">
              <a:latin typeface="Inka B Small Bl" panose="02000503060000020004"/>
              <a:cs typeface="Times New Roman" panose="02020603050405020304" pitchFamily="18" charset="0"/>
            </a:rPr>
            <a:t>OZ</a:t>
          </a:r>
          <a:r>
            <a:rPr lang="sk-SK" sz="1600" kern="1200" dirty="0">
              <a:latin typeface="Inka B Small Bl" panose="02000503060000020004"/>
              <a:cs typeface="Times New Roman" panose="02020603050405020304" pitchFamily="18" charset="0"/>
            </a:rPr>
            <a:t>, </a:t>
          </a:r>
          <a:r>
            <a:rPr lang="sk-SK" sz="1600" kern="1200" dirty="0" err="1">
              <a:latin typeface="Inka B Small Bl" panose="02000503060000020004"/>
              <a:cs typeface="Times New Roman" panose="02020603050405020304" pitchFamily="18" charset="0"/>
            </a:rPr>
            <a:t>ŠPT</a:t>
          </a:r>
          <a:r>
            <a:rPr lang="sk-SK" sz="1600" kern="1200" dirty="0">
              <a:latin typeface="Inka B Small Bl" panose="02000503060000020004"/>
              <a:cs typeface="Times New Roman" panose="02020603050405020304" pitchFamily="18" charset="0"/>
            </a:rPr>
            <a:t> (škola), prevencia</a:t>
          </a:r>
        </a:p>
      </dsp:txBody>
      <dsp:txXfrm rot="-5400000">
        <a:off x="790475" y="73480"/>
        <a:ext cx="3304607" cy="662348"/>
      </dsp:txXfrm>
    </dsp:sp>
    <dsp:sp modelId="{18968C0C-42EC-456D-B705-0888C9EE1207}">
      <dsp:nvSpPr>
        <dsp:cNvPr id="0" name=""/>
        <dsp:cNvSpPr/>
      </dsp:nvSpPr>
      <dsp:spPr>
        <a:xfrm rot="5400000">
          <a:off x="-169387" y="1362661"/>
          <a:ext cx="1129249" cy="790474"/>
        </a:xfrm>
        <a:prstGeom prst="chevron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>
              <a:latin typeface="Inka B Small Bl" panose="02000503060000020004"/>
            </a:rPr>
            <a:t>2. úroveň</a:t>
          </a:r>
        </a:p>
      </dsp:txBody>
      <dsp:txXfrm rot="-5400000">
        <a:off x="1" y="1588510"/>
        <a:ext cx="790474" cy="338775"/>
      </dsp:txXfrm>
    </dsp:sp>
    <dsp:sp modelId="{A5587870-93BE-41D0-8A8E-2461DD08FBF2}">
      <dsp:nvSpPr>
        <dsp:cNvPr id="0" name=""/>
        <dsp:cNvSpPr/>
      </dsp:nvSpPr>
      <dsp:spPr>
        <a:xfrm rot="5400000">
          <a:off x="1948878" y="-109939"/>
          <a:ext cx="1023631" cy="3340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1600" u="none" strike="noStrike" kern="1200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OZ školy (vrátane ŠŠP) v spolupráci s CPP - </a:t>
          </a:r>
          <a:r>
            <a:rPr lang="sk-SK" sz="1600" i="1" u="none" strike="noStrike" kern="1200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orientačná dg., (krízová) intervencia, </a:t>
          </a:r>
          <a:r>
            <a:rPr lang="sk-SK" sz="1600" i="1" u="none" strike="noStrike" kern="1200" dirty="0" err="1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reedukácia</a:t>
          </a:r>
          <a:r>
            <a:rPr lang="sk-SK" sz="1600" i="1" u="none" strike="noStrike" kern="1200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, metodická podpora</a:t>
          </a:r>
          <a:endParaRPr lang="sk-SK" sz="1600" kern="1200" dirty="0">
            <a:latin typeface="Inka B Small Bl" panose="02000503060000020004"/>
          </a:endParaRPr>
        </a:p>
      </dsp:txBody>
      <dsp:txXfrm rot="-5400000">
        <a:off x="790474" y="1098435"/>
        <a:ext cx="3290469" cy="923691"/>
      </dsp:txXfrm>
    </dsp:sp>
    <dsp:sp modelId="{8EAAAE13-5AB6-4836-BD38-D5E340B00CC6}">
      <dsp:nvSpPr>
        <dsp:cNvPr id="0" name=""/>
        <dsp:cNvSpPr/>
      </dsp:nvSpPr>
      <dsp:spPr>
        <a:xfrm rot="5400000">
          <a:off x="-169387" y="2369880"/>
          <a:ext cx="1129249" cy="790474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>
              <a:latin typeface="Inka B Small Bl" panose="02000503060000020004"/>
            </a:rPr>
            <a:t>3. úroveň</a:t>
          </a:r>
        </a:p>
      </dsp:txBody>
      <dsp:txXfrm rot="-5400000">
        <a:off x="1" y="2595729"/>
        <a:ext cx="790474" cy="338775"/>
      </dsp:txXfrm>
    </dsp:sp>
    <dsp:sp modelId="{E4E319A0-DE88-4FE6-B2C7-B22C4241CA55}">
      <dsp:nvSpPr>
        <dsp:cNvPr id="0" name=""/>
        <dsp:cNvSpPr/>
      </dsp:nvSpPr>
      <dsp:spPr>
        <a:xfrm rot="5400000">
          <a:off x="2093688" y="893638"/>
          <a:ext cx="734012" cy="3340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600" u="none" strike="noStrike" kern="1200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OZ v CPP - </a:t>
          </a:r>
          <a:r>
            <a:rPr lang="sk-SK" sz="1600" i="1" u="none" strike="noStrike" kern="1200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diagnostika, terapia, rehabilitácia, metodická a </a:t>
          </a:r>
          <a:r>
            <a:rPr lang="sk-SK" sz="1600" i="1" u="none" strike="noStrike" kern="1200" dirty="0" err="1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supervízna</a:t>
          </a:r>
          <a:r>
            <a:rPr lang="sk-SK" sz="1600" i="1" u="none" strike="noStrike" kern="1200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 činnosť</a:t>
          </a:r>
          <a:endParaRPr lang="sk-SK" sz="1600" kern="1200" dirty="0">
            <a:latin typeface="Inka B Small Bl" panose="02000503060000020004"/>
          </a:endParaRPr>
        </a:p>
      </dsp:txBody>
      <dsp:txXfrm rot="-5400000">
        <a:off x="790475" y="2232683"/>
        <a:ext cx="3304607" cy="662348"/>
      </dsp:txXfrm>
    </dsp:sp>
    <dsp:sp modelId="{83139BF2-3680-494A-AA2D-7D075053ADB6}">
      <dsp:nvSpPr>
        <dsp:cNvPr id="0" name=""/>
        <dsp:cNvSpPr/>
      </dsp:nvSpPr>
      <dsp:spPr>
        <a:xfrm rot="5400000">
          <a:off x="-169387" y="3488937"/>
          <a:ext cx="1129249" cy="790474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>
              <a:latin typeface="Inka B Small Bl" panose="02000503060000020004"/>
            </a:rPr>
            <a:t>4. úroveň</a:t>
          </a:r>
        </a:p>
      </dsp:txBody>
      <dsp:txXfrm rot="-5400000">
        <a:off x="1" y="3714786"/>
        <a:ext cx="790474" cy="338775"/>
      </dsp:txXfrm>
    </dsp:sp>
    <dsp:sp modelId="{77B8B05C-30EF-4277-A938-B23C5C2EBEBA}">
      <dsp:nvSpPr>
        <dsp:cNvPr id="0" name=""/>
        <dsp:cNvSpPr/>
      </dsp:nvSpPr>
      <dsp:spPr>
        <a:xfrm rot="5400000">
          <a:off x="1981850" y="2016336"/>
          <a:ext cx="957687" cy="3340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u="none" strike="noStrike" kern="1200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OZ v </a:t>
          </a:r>
          <a:r>
            <a:rPr lang="sk-SK" sz="1600" u="none" strike="noStrike" kern="1200" dirty="0" err="1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ŠCPP</a:t>
          </a:r>
          <a:r>
            <a:rPr lang="sk-SK" sz="1600" u="none" strike="noStrike" kern="1200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 - </a:t>
          </a:r>
          <a:r>
            <a:rPr lang="sk-SK" sz="1600" i="1" u="none" strike="noStrike" kern="1200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špecializované odborné činnosti, špecializovaná a diferenciálna dg., zabezpečovanie pomôcok</a:t>
          </a:r>
          <a:endParaRPr lang="sk-SK" sz="1600" u="none" kern="1200" dirty="0">
            <a:latin typeface="Inka B Small Bl" panose="02000503060000020004"/>
          </a:endParaRPr>
        </a:p>
      </dsp:txBody>
      <dsp:txXfrm rot="-5400000">
        <a:off x="790474" y="3254462"/>
        <a:ext cx="3293689" cy="864187"/>
      </dsp:txXfrm>
    </dsp:sp>
    <dsp:sp modelId="{BF7E988B-99A2-4666-A39D-362B1EA4209E}">
      <dsp:nvSpPr>
        <dsp:cNvPr id="0" name=""/>
        <dsp:cNvSpPr/>
      </dsp:nvSpPr>
      <dsp:spPr>
        <a:xfrm rot="5400000">
          <a:off x="-169387" y="4496157"/>
          <a:ext cx="1129249" cy="7904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>
              <a:latin typeface="Inka B Small Bl" panose="02000503060000020004"/>
            </a:rPr>
            <a:t>5. úroveň</a:t>
          </a:r>
        </a:p>
      </dsp:txBody>
      <dsp:txXfrm rot="-5400000">
        <a:off x="1" y="4722006"/>
        <a:ext cx="790474" cy="338775"/>
      </dsp:txXfrm>
    </dsp:sp>
    <dsp:sp modelId="{5B447E8A-CF39-482A-9FD3-8CB3A3EDC67F}">
      <dsp:nvSpPr>
        <dsp:cNvPr id="0" name=""/>
        <dsp:cNvSpPr/>
      </dsp:nvSpPr>
      <dsp:spPr>
        <a:xfrm rot="5400000">
          <a:off x="2093688" y="3023556"/>
          <a:ext cx="734012" cy="3340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u="none" strike="noStrike" kern="1200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DC/</a:t>
          </a:r>
          <a:r>
            <a:rPr lang="sk-SK" sz="1800" u="none" strike="noStrike" kern="1200" dirty="0" err="1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RC</a:t>
          </a:r>
          <a:r>
            <a:rPr lang="sk-SK" sz="1800" u="none" strike="noStrike" kern="1200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 - </a:t>
          </a:r>
          <a:r>
            <a:rPr lang="sk-SK" sz="1800" i="1" u="none" strike="noStrike" kern="1200" dirty="0">
              <a:solidFill>
                <a:schemeClr val="tx1"/>
              </a:solidFill>
              <a:effectLst/>
              <a:latin typeface="Inka B Small Bl" panose="02000503060000020004"/>
              <a:ea typeface="Arial" panose="020B0604020202020204" pitchFamily="34" charset="0"/>
              <a:cs typeface="Times New Roman" panose="02020603050405020304" pitchFamily="18" charset="0"/>
            </a:rPr>
            <a:t>vysokošpecializovaná dg. a terapia poruchy správania</a:t>
          </a:r>
          <a:endParaRPr lang="sk-SK" sz="1800" i="0" kern="1200" dirty="0">
            <a:solidFill>
              <a:schemeClr val="accent4">
                <a:lumMod val="75000"/>
              </a:schemeClr>
            </a:solidFill>
            <a:latin typeface="Inka B Small Bl" panose="02000503060000020004"/>
          </a:endParaRPr>
        </a:p>
      </dsp:txBody>
      <dsp:txXfrm rot="-5400000">
        <a:off x="790475" y="4362601"/>
        <a:ext cx="3304607" cy="6623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A258C-E98A-4B02-A39B-9940691DD2BA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91DE67-552C-4D57-82DE-50D7B61C0DCA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6500" kern="1200" dirty="0" err="1">
              <a:latin typeface="Inka B Small Bl" panose="02000503060000020004"/>
            </a:rPr>
            <a:t>ZZ</a:t>
          </a:r>
          <a:r>
            <a:rPr lang="sk-SK" sz="6500" kern="1200" dirty="0">
              <a:latin typeface="Inka B Small Bl" panose="02000503060000020004"/>
            </a:rPr>
            <a:t> 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>
              <a:latin typeface="Inka B Small Bl" panose="02000503060000020004"/>
            </a:rPr>
            <a:t>zdravotné znevýhodnenie</a:t>
          </a:r>
        </a:p>
      </dsp:txBody>
      <dsp:txXfrm>
        <a:off x="1972601" y="617935"/>
        <a:ext cx="1906956" cy="1906956"/>
      </dsp:txXfrm>
    </dsp:sp>
    <dsp:sp modelId="{8C10116B-5F90-4B2A-A273-D45357342F50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6500" kern="1200" dirty="0">
              <a:latin typeface="Inka B Small Bl" panose="02000503060000020004"/>
            </a:rPr>
            <a:t>N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>
              <a:latin typeface="Inka B Small Bl" panose="02000503060000020004"/>
            </a:rPr>
            <a:t>nadanie</a:t>
          </a:r>
        </a:p>
      </dsp:txBody>
      <dsp:txXfrm>
        <a:off x="4248442" y="617935"/>
        <a:ext cx="1906956" cy="1906956"/>
      </dsp:txXfrm>
    </dsp:sp>
    <dsp:sp modelId="{0B51C658-8FA6-42E2-9507-21659CCC5790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6500" kern="1200" dirty="0" err="1">
              <a:latin typeface="Inka B Small Bl" panose="02000503060000020004"/>
            </a:rPr>
            <a:t>SZP</a:t>
          </a:r>
          <a:endParaRPr lang="sk-SK" sz="6500" kern="1200" dirty="0">
            <a:latin typeface="Inka B Small Bl" panose="02000503060000020004"/>
          </a:endParaRP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>
              <a:latin typeface="Inka B Small Bl" panose="02000503060000020004"/>
            </a:rPr>
            <a:t>Sociálne znevýhodňujúce prostredie</a:t>
          </a:r>
        </a:p>
      </dsp:txBody>
      <dsp:txXfrm>
        <a:off x="1972601" y="2893775"/>
        <a:ext cx="1906956" cy="1906956"/>
      </dsp:txXfrm>
    </dsp:sp>
    <dsp:sp modelId="{2FB05870-7232-4D38-A1A1-2833FF54E230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6500" kern="1200" dirty="0">
              <a:latin typeface="Inka B Small Bl" panose="02000503060000020004"/>
            </a:rPr>
            <a:t>PO</a:t>
          </a:r>
        </a:p>
      </dsp:txBody>
      <dsp:txXfrm>
        <a:off x="4248442" y="2893775"/>
        <a:ext cx="1906956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B99F7-2FB7-4C93-981E-8A41813F6DB9}" type="datetimeFigureOut">
              <a:rPr lang="sk-SK" smtClean="0"/>
              <a:t>4. 11. 2025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694D0-EDBB-41DC-826D-FECE45F8DE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795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694D0-EDBB-41DC-826D-FECE45F8DE4D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638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4275-2D1F-474C-9793-C8B80605930B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4532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716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0E8C-75A7-4D28-AADD-C5D3CCFFB745}" type="datetime1">
              <a:rPr lang="sk-SK" smtClean="0"/>
              <a:t>4. 11. 2025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424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3156-30C4-4B91-9C1E-A8F2AF68658C}" type="datetime1">
              <a:rPr lang="sk-SK" smtClean="0"/>
              <a:t>4. 11. 2025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048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E6C2-67D3-4AF7-A1E6-D95670D43F79}" type="datetime1">
              <a:rPr lang="sk-SK" smtClean="0"/>
              <a:t>4. 11. 2025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402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38CF-C537-495C-B04F-FF31CA6D5927}" type="datetime1">
              <a:rPr lang="sk-SK" smtClean="0"/>
              <a:t>4. 11. 2025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04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043D-C90A-4CC3-97CA-E6DA1BB3C6DA}" type="datetime1">
              <a:rPr lang="sk-SK" smtClean="0"/>
              <a:t>4. 11. 2025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855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BE1D-733A-4E73-A5BA-BA34DF4255B0}" type="datetime1">
              <a:rPr lang="sk-SK" smtClean="0"/>
              <a:t>4. 11. 2025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475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3CC3-2404-4A6E-978A-B86838B93C41}" type="datetime1">
              <a:rPr lang="sk-SK" smtClean="0"/>
              <a:t>4. 11. 2025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208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586D-26E3-4422-88DD-202CD7A510F7}" type="datetime1">
              <a:rPr lang="sk-SK" smtClean="0"/>
              <a:t>4. 11. 2025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680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FE1B-D1CB-49CE-A8B9-B106C7324A81}" type="datetime1">
              <a:rPr lang="sk-SK" smtClean="0"/>
              <a:t>4. 11. 2025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65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5CB-111D-4993-BF02-C3AF2F480217}" type="datetime1">
              <a:rPr lang="sk-SK" smtClean="0"/>
              <a:t>4. 11. 2025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492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3265-C9C8-4D3F-8B8F-04C093C51939}" type="datetime1">
              <a:rPr lang="sk-SK" smtClean="0"/>
              <a:t>4. 11. 2025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704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D725-EA8B-463A-9450-812755985471}" type="datetime1">
              <a:rPr lang="sk-SK" smtClean="0"/>
              <a:t>4. 11. 2025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E3CD6-6AC9-4F4F-BD6A-78D707A58F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259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odporneopatrenia.minedu.sk/katalog-podpornych-opatren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nedu.sk/do-skol-sa-zavadza-novy-system-podpory-pri-vzdelavani/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du.sk/normativne-financovanie/" TargetMode="External"/><Relationship Id="rId2" Type="http://schemas.openxmlformats.org/officeDocument/2006/relationships/hyperlink" Target="https://podporneopatrenia.minedu.sk/financovanie-podpornych-opatren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08/245/20150901.html?ucinnost=29.09.2024#poznamky.poznamka-46" TargetMode="External"/><Relationship Id="rId2" Type="http://schemas.openxmlformats.org/officeDocument/2006/relationships/hyperlink" Target="https://www.slov-lex.sk/pravne-predpisy/SK/ZZ/2008/245/20150901.html?ucinnost=29.09.2024#poznamky.poznamka-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edu.sk/standardy-odbornych-cinnosti-v-systeme-poradenstva-a-prevencie/" TargetMode="External"/><Relationship Id="rId5" Type="http://schemas.openxmlformats.org/officeDocument/2006/relationships/hyperlink" Target="https://inklucentrum.sk/nova-smernica-o-sikanovani-nas-vracia-do-starych-casov/" TargetMode="External"/><Relationship Id="rId4" Type="http://schemas.openxmlformats.org/officeDocument/2006/relationships/hyperlink" Target="https://www.minedu.sk/data/att/d76/32441.fb1a83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klucentrum.sk/uprava-dochadzky-ivp-iup-alebo-individualne-vzdelavanie/" TargetMode="External"/><Relationship Id="rId2" Type="http://schemas.openxmlformats.org/officeDocument/2006/relationships/hyperlink" Target="https://www.minedu.sk/usmernenie-k-formam-upravy-skolskej-dochadzky-ziakov-zakladnych-a-strednych-sko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ancananavrat.sk/wp-content/uploads/2025/03/Rozhovory_s_detmi_o_vazeni_e_verzia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/Inklucentrum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linkedin.com/company/71553814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inklucentrum/" TargetMode="External"/><Relationship Id="rId5" Type="http://schemas.openxmlformats.org/officeDocument/2006/relationships/hyperlink" Target="https://www.facebook.com/Inklucentrum/" TargetMode="External"/><Relationship Id="rId10" Type="http://schemas.openxmlformats.org/officeDocument/2006/relationships/image" Target="../media/image7.jpeg"/><Relationship Id="rId4" Type="http://schemas.openxmlformats.org/officeDocument/2006/relationships/hyperlink" Target="mailto:info@inklucentrum.sk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s://www.minedu.sk/standardy-odbornych-cinnosti-v-systeme-poradenstva-a-prevencie/" TargetMode="Externa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ok 29">
            <a:extLst>
              <a:ext uri="{FF2B5EF4-FFF2-40B4-BE49-F238E27FC236}">
                <a16:creationId xmlns:a16="http://schemas.microsoft.com/office/drawing/2014/main" id="{D51AAF39-2B99-6A99-054F-29FAC8E70C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8344" y="4645280"/>
            <a:ext cx="1442989" cy="108129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2922DF69-D86C-DD15-01A5-7E13E025AD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06031" y="1329209"/>
            <a:ext cx="1449854" cy="1006657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FF115B78-99A5-85D3-196E-29C6A7A3C7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1064" y="1434876"/>
            <a:ext cx="1741932" cy="13053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8836" y="2083958"/>
            <a:ext cx="9056333" cy="2146087"/>
          </a:xfrm>
        </p:spPr>
        <p:txBody>
          <a:bodyPr>
            <a:normAutofit fontScale="90000"/>
          </a:bodyPr>
          <a:lstStyle/>
          <a:p>
            <a:pPr algn="l"/>
            <a:br>
              <a:rPr lang="sk-S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k-S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b="1" i="0" u="none" strike="noStrike" baseline="0" dirty="0">
                <a:solidFill>
                  <a:srgbClr val="000000"/>
                </a:solidFill>
                <a:latin typeface="Inka B Small Bl" panose="02000503060000020004"/>
              </a:rPr>
              <a:t>Reformy, legislatíva a činnosti na podporu detí v riziku </a:t>
            </a:r>
            <a:br>
              <a:rPr lang="sk-SK" b="1" i="0" u="none" strike="noStrike" baseline="0" dirty="0">
                <a:solidFill>
                  <a:srgbClr val="000000"/>
                </a:solidFill>
                <a:latin typeface="Inka B Small Bl" panose="02000503060000020004"/>
              </a:rPr>
            </a:br>
            <a:r>
              <a:rPr lang="sk-SK" b="1" i="0" u="none" strike="noStrike" baseline="0" dirty="0">
                <a:solidFill>
                  <a:srgbClr val="000000"/>
                </a:solidFill>
                <a:latin typeface="Inka B Small Bl" panose="02000503060000020004"/>
              </a:rPr>
              <a:t>v rezorte školstva</a:t>
            </a:r>
            <a:endParaRPr lang="sk-SK" b="1" dirty="0">
              <a:latin typeface="Inka B Small Bl" panose="02000503060000020004" pitchFamily="50" charset="-18"/>
              <a:cs typeface="Inka B Small Bl" panose="02000503060000020004" pitchFamily="50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8577" y="4774042"/>
            <a:ext cx="5318063" cy="89390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k-SK" dirty="0">
                <a:latin typeface="Inka B Small Bl" panose="02000503060000020004"/>
              </a:rPr>
              <a:t>Viktor Križo, člen Komisie pre cieľ 4</a:t>
            </a:r>
          </a:p>
          <a:p>
            <a:pPr algn="l"/>
            <a:r>
              <a:rPr lang="sk-SK" sz="2200" dirty="0">
                <a:latin typeface="Inka B Small Bl" panose="02000503060000020004"/>
              </a:rPr>
              <a:t>expert na inkluzívne vzdelávanie</a:t>
            </a:r>
          </a:p>
          <a:p>
            <a:pPr algn="l"/>
            <a:r>
              <a:rPr lang="sk-SK" sz="2000" dirty="0">
                <a:latin typeface="Inka B Small Bl" panose="02000503060000020004"/>
              </a:rPr>
              <a:t>3.11. 2025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0B8F0E0-FFE3-1A85-76FA-3DF47BE51D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58" y="373749"/>
            <a:ext cx="1868838" cy="889923"/>
          </a:xfrm>
          <a:prstGeom prst="rect">
            <a:avLst/>
          </a:prstGeom>
        </p:spPr>
      </p:pic>
      <p:pic>
        <p:nvPicPr>
          <p:cNvPr id="11" name="Picture 2" descr="Úvod - SKU">
            <a:extLst>
              <a:ext uri="{FF2B5EF4-FFF2-40B4-BE49-F238E27FC236}">
                <a16:creationId xmlns:a16="http://schemas.microsoft.com/office/drawing/2014/main" id="{A193083C-F337-3B42-3C55-E4C580D6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0172" y="414233"/>
            <a:ext cx="1821571" cy="8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ástupný objekt pre číslo snímky 32">
            <a:extLst>
              <a:ext uri="{FF2B5EF4-FFF2-40B4-BE49-F238E27FC236}">
                <a16:creationId xmlns:a16="http://schemas.microsoft.com/office/drawing/2014/main" id="{78F12B46-4D15-F768-1E38-64CDFA1C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1</a:t>
            </a:fld>
            <a:endParaRPr lang="sk-SK"/>
          </a:p>
        </p:txBody>
      </p:sp>
      <p:pic>
        <p:nvPicPr>
          <p:cNvPr id="4" name="Obrázok 20">
            <a:extLst>
              <a:ext uri="{FF2B5EF4-FFF2-40B4-BE49-F238E27FC236}">
                <a16:creationId xmlns:a16="http://schemas.microsoft.com/office/drawing/2014/main" id="{630EE744-7437-AD1A-59E9-2FE9ED5472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108590" y="4367212"/>
            <a:ext cx="1449854" cy="10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2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sk-SK" sz="3100" b="1" dirty="0">
                <a:latin typeface="Inka B Small Bl" panose="02000503060000020004" pitchFamily="50" charset="-18"/>
                <a:ea typeface="+mn-ea"/>
                <a:cs typeface="Inka B Small Bl" panose="02000503060000020004" pitchFamily="50" charset="-18"/>
              </a:rPr>
              <a:t>Podporné opatrenia (PO)</a:t>
            </a:r>
            <a:br>
              <a:rPr lang="sk-SK" sz="3100" b="1" dirty="0">
                <a:latin typeface="Inka B Small Bl" panose="02000503060000020004" pitchFamily="50" charset="-18"/>
                <a:ea typeface="+mn-ea"/>
                <a:cs typeface="Inka B Small Bl" panose="02000503060000020004" pitchFamily="50" charset="-18"/>
              </a:rPr>
            </a:br>
            <a:r>
              <a:rPr lang="sk-SK" sz="3100" b="1" dirty="0">
                <a:latin typeface="Inka B Small Bl" panose="02000503060000020004" pitchFamily="50" charset="-18"/>
                <a:ea typeface="+mn-ea"/>
                <a:cs typeface="Inka B Small Bl" panose="02000503060000020004" pitchFamily="50" charset="-18"/>
              </a:rPr>
              <a:t>§ </a:t>
            </a:r>
            <a:r>
              <a:rPr lang="sk-SK" sz="3100" b="1" dirty="0" err="1">
                <a:latin typeface="Inka B Small Bl" panose="02000503060000020004" pitchFamily="50" charset="-18"/>
                <a:ea typeface="+mn-ea"/>
                <a:cs typeface="Inka B Small Bl" panose="02000503060000020004" pitchFamily="50" charset="-18"/>
              </a:rPr>
              <a:t>145a</a:t>
            </a:r>
            <a:r>
              <a:rPr lang="sk-SK" sz="3100" b="1" dirty="0">
                <a:latin typeface="Inka B Small Bl" panose="02000503060000020004" pitchFamily="50" charset="-18"/>
                <a:ea typeface="+mn-ea"/>
                <a:cs typeface="Inka B Small Bl" panose="02000503060000020004" pitchFamily="50" charset="-18"/>
              </a:rPr>
              <a:t>) školského zákona</a:t>
            </a:r>
            <a:endParaRPr lang="sk-SK" sz="3100" dirty="0">
              <a:latin typeface="Work Sans" pitchFamily="2" charset="-1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ástupný objekt pre obsah 9">
            <a:extLst>
              <a:ext uri="{FF2B5EF4-FFF2-40B4-BE49-F238E27FC236}">
                <a16:creationId xmlns:a16="http://schemas.microsoft.com/office/drawing/2014/main" id="{0B38E38C-AE01-7382-1C17-70333700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sk-SK" sz="2000" dirty="0">
                <a:latin typeface="Inka B Small Bl" panose="02000503060000020004"/>
              </a:rPr>
              <a:t>opatrenie poskytované školou alebo školským zariadením potrebné na to, aby sa dieťa alebo žiak mohli plnohodnotne zapájať do výchovy a vzdelávania a rozvíjať svoje vedomosti, zručnosti a schopnosti.</a:t>
            </a:r>
          </a:p>
          <a:p>
            <a:r>
              <a:rPr lang="sk-SK" sz="2000" dirty="0">
                <a:latin typeface="Inka B Small Bl" panose="02000503060000020004"/>
              </a:rPr>
              <a:t>Príspevok podľa § </a:t>
            </a:r>
            <a:r>
              <a:rPr lang="sk-SK" sz="2000" dirty="0" err="1">
                <a:latin typeface="Inka B Small Bl" panose="02000503060000020004"/>
              </a:rPr>
              <a:t>4e</a:t>
            </a:r>
            <a:r>
              <a:rPr lang="sk-SK" sz="2000" dirty="0">
                <a:latin typeface="Inka B Small Bl" panose="02000503060000020004"/>
              </a:rPr>
              <a:t>) zákona 597/2003 bude postupne </a:t>
            </a:r>
            <a:r>
              <a:rPr lang="sk-SK" sz="2000" dirty="0" err="1">
                <a:latin typeface="Inka B Small Bl" panose="02000503060000020004"/>
              </a:rPr>
              <a:t>nárokovateľný</a:t>
            </a:r>
            <a:r>
              <a:rPr lang="sk-SK" sz="2000" dirty="0">
                <a:latin typeface="Inka B Small Bl" panose="02000503060000020004"/>
              </a:rPr>
              <a:t> od r. 2026</a:t>
            </a:r>
          </a:p>
          <a:p>
            <a:pPr marL="0" indent="0">
              <a:buNone/>
            </a:pPr>
            <a:endParaRPr lang="sk-SK" sz="2000" dirty="0">
              <a:latin typeface="Inka B Small Bl" panose="02000503060000020004"/>
            </a:endParaRPr>
          </a:p>
          <a:p>
            <a:pPr marL="0" indent="0">
              <a:buNone/>
            </a:pPr>
            <a:r>
              <a:rPr lang="sk-SK" sz="2000" b="1" dirty="0">
                <a:latin typeface="Inka B Small Bl" panose="02000503060000020004"/>
                <a:hlinkClick r:id="rId2"/>
              </a:rPr>
              <a:t>Katalóg podporných opatrení</a:t>
            </a:r>
            <a:endParaRPr lang="sk-SK" sz="2000" b="1" dirty="0">
              <a:latin typeface="Inka B Small Bl" panose="020005030600000200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text, snímka obrazovky, písmo, logo&#10;&#10;Automaticky generovaný popis">
            <a:extLst>
              <a:ext uri="{FF2B5EF4-FFF2-40B4-BE49-F238E27FC236}">
                <a16:creationId xmlns:a16="http://schemas.microsoft.com/office/drawing/2014/main" id="{819FA921-9F93-7ADB-441D-4C74952413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"/>
          <a:stretch/>
        </p:blipFill>
        <p:spPr>
          <a:xfrm>
            <a:off x="5434812" y="164788"/>
            <a:ext cx="6663285" cy="6594587"/>
          </a:xfrm>
          <a:prstGeom prst="rect">
            <a:avLst/>
          </a:prstGeom>
        </p:spPr>
      </p:pic>
      <p:sp>
        <p:nvSpPr>
          <p:cNvPr id="17" name="Zástupný objekt pre číslo snímky 16">
            <a:extLst>
              <a:ext uri="{FF2B5EF4-FFF2-40B4-BE49-F238E27FC236}">
                <a16:creationId xmlns:a16="http://schemas.microsoft.com/office/drawing/2014/main" id="{96A4BCC4-55FC-6292-C808-64142590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2134868-04DC-447E-A5C0-008BBDFC7338}" type="slidenum">
              <a:rPr lang="sk-SK" smtClean="0"/>
              <a:pPr>
                <a:spcAft>
                  <a:spcPts val="600"/>
                </a:spcAft>
              </a:pPr>
              <a:t>10</a:t>
            </a:fld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B2F0521-4CFE-487E-6C22-DD039087F6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1" y="164788"/>
            <a:ext cx="1340285" cy="638232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0BCCA579-3F0E-FCE2-A635-3309A8CE9C7B}"/>
              </a:ext>
            </a:extLst>
          </p:cNvPr>
          <p:cNvSpPr txBox="1"/>
          <p:nvPr/>
        </p:nvSpPr>
        <p:spPr>
          <a:xfrm>
            <a:off x="7121243" y="6640685"/>
            <a:ext cx="46583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>
                <a:hlinkClick r:id="rId5"/>
              </a:rPr>
              <a:t>https://www.minedu.sk/do-skol-sa-zavadza-novy-system-podpory-pri-vzdelavani/</a:t>
            </a:r>
            <a:r>
              <a:rPr lang="sk-SK" sz="1000" dirty="0"/>
              <a:t> 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F88F9E37-907B-770B-9A64-E302DA93A713}"/>
              </a:ext>
            </a:extLst>
          </p:cNvPr>
          <p:cNvSpPr/>
          <p:nvPr/>
        </p:nvSpPr>
        <p:spPr>
          <a:xfrm>
            <a:off x="5573978" y="2960369"/>
            <a:ext cx="925433" cy="10737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967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C8530-51F9-2D34-B9C0-0D67CE8A9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256DA-A710-9B51-59D3-C3A19D86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31" y="450808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3600" b="1" dirty="0">
                <a:solidFill>
                  <a:prstClr val="black"/>
                </a:solidFill>
                <a:latin typeface="Inka B Small Bl" panose="02000503060000020004" pitchFamily="50" charset="-18"/>
                <a:ea typeface="+mn-ea"/>
                <a:cs typeface="Inka B Small Bl" panose="02000503060000020004" pitchFamily="50" charset="-18"/>
              </a:rPr>
              <a:t>Financovanie PO - </a:t>
            </a:r>
            <a:r>
              <a:rPr lang="sk-SK" sz="3600" b="1" dirty="0">
                <a:solidFill>
                  <a:prstClr val="black"/>
                </a:solidFill>
                <a:latin typeface="Inka B Small Bl" panose="02000503060000020004" pitchFamily="50" charset="-18"/>
                <a:ea typeface="+mn-ea"/>
                <a:cs typeface="Inka B Small Bl" panose="02000503060000020004" pitchFamily="50" charset="-18"/>
                <a:hlinkClick r:id="rId2"/>
              </a:rPr>
              <a:t>link</a:t>
            </a:r>
            <a:endParaRPr lang="sk-SK" dirty="0">
              <a:latin typeface="Work Sans" pitchFamily="2" charset="-18"/>
            </a:endParaRPr>
          </a:p>
        </p:txBody>
      </p:sp>
      <p:sp>
        <p:nvSpPr>
          <p:cNvPr id="10" name="Zástupný objekt pre obsah 9">
            <a:extLst>
              <a:ext uri="{FF2B5EF4-FFF2-40B4-BE49-F238E27FC236}">
                <a16:creationId xmlns:a16="http://schemas.microsoft.com/office/drawing/2014/main" id="{41FD7A2C-CD3B-1BB7-2282-0B186D66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31" y="1643629"/>
            <a:ext cx="100473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sk-SK" sz="2000" b="1" dirty="0">
                <a:latin typeface="Inka B Small Bl" panose="02000503060000020004"/>
              </a:rPr>
              <a:t>Jazykový kurz </a:t>
            </a:r>
            <a:r>
              <a:rPr lang="sk-SK" sz="2000" dirty="0">
                <a:latin typeface="Inka B Small Bl" panose="02000503060000020004"/>
              </a:rPr>
              <a:t>– tlačivo </a:t>
            </a:r>
            <a:r>
              <a:rPr lang="sk-SK" sz="2000" dirty="0" err="1">
                <a:latin typeface="Inka B Small Bl" panose="02000503060000020004"/>
              </a:rPr>
              <a:t>dohadovacie</a:t>
            </a:r>
            <a:r>
              <a:rPr lang="sk-SK" sz="2000" dirty="0">
                <a:latin typeface="Inka B Small Bl" panose="02000503060000020004"/>
              </a:rPr>
              <a:t> konanie, refundácia, voľná cena za hodinu kurzu aj s odvodmi (všetky deti cudzincov a vo výrazne menšej miere deti s iným materinským jazykom)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sk-SK" sz="2000" b="1" dirty="0">
                <a:latin typeface="Inka B Small Bl" panose="02000503060000020004"/>
              </a:rPr>
              <a:t>Doučovanie </a:t>
            </a:r>
            <a:r>
              <a:rPr lang="sk-SK" sz="2000" dirty="0">
                <a:latin typeface="Inka B Small Bl" panose="02000503060000020004"/>
              </a:rPr>
              <a:t>– tlačivo </a:t>
            </a:r>
            <a:r>
              <a:rPr lang="sk-SK" sz="2000" dirty="0" err="1">
                <a:latin typeface="Inka B Small Bl" panose="02000503060000020004"/>
              </a:rPr>
              <a:t>dohadovacie</a:t>
            </a:r>
            <a:r>
              <a:rPr lang="sk-SK" sz="2000" dirty="0">
                <a:latin typeface="Inka B Small Bl" panose="02000503060000020004"/>
              </a:rPr>
              <a:t>, refundácia, voľná cena za hodinu, len deti, ktoré mali 5 na vysvedčení alebo boli nehodnotení, alebo dlhodobo chorí,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sk-SK" sz="2000" b="1" dirty="0">
                <a:latin typeface="Inka B Small Bl" panose="02000503060000020004"/>
              </a:rPr>
              <a:t>Pomôcky </a:t>
            </a:r>
            <a:r>
              <a:rPr lang="sk-SK" sz="2000" dirty="0">
                <a:latin typeface="Inka B Small Bl" panose="02000503060000020004"/>
              </a:rPr>
              <a:t>– zatiaľ pre zrakovo a špecifické pre deti so ZZ a N (do 2000 eur na jednu pomôcku), refundácia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sk-SK" sz="2000" b="1" dirty="0">
                <a:latin typeface="Inka B Small Bl" panose="02000503060000020004"/>
              </a:rPr>
              <a:t>Asistenti </a:t>
            </a:r>
            <a:r>
              <a:rPr lang="sk-SK" sz="2000" dirty="0">
                <a:latin typeface="Inka B Small Bl" panose="02000503060000020004"/>
              </a:rPr>
              <a:t>– kľúč paušálny a osobitný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sk-SK" sz="2000" b="1" dirty="0">
                <a:latin typeface="Inka B Small Bl" panose="02000503060000020004"/>
              </a:rPr>
              <a:t>ŠPT </a:t>
            </a:r>
            <a:r>
              <a:rPr lang="sk-SK" sz="2000" dirty="0">
                <a:latin typeface="Inka B Small Bl" panose="02000503060000020004"/>
              </a:rPr>
              <a:t>– kľúč paušálny x osobitný</a:t>
            </a:r>
          </a:p>
        </p:txBody>
      </p:sp>
      <p:sp>
        <p:nvSpPr>
          <p:cNvPr id="17" name="Zástupný objekt pre číslo snímky 16">
            <a:extLst>
              <a:ext uri="{FF2B5EF4-FFF2-40B4-BE49-F238E27FC236}">
                <a16:creationId xmlns:a16="http://schemas.microsoft.com/office/drawing/2014/main" id="{FE581F15-E191-31E4-71A7-20D91351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2462" y="6356350"/>
            <a:ext cx="911337" cy="365125"/>
          </a:xfrm>
        </p:spPr>
        <p:txBody>
          <a:bodyPr/>
          <a:lstStyle/>
          <a:p>
            <a:fld id="{22134868-04DC-447E-A5C0-008BBDFC7338}" type="slidenum">
              <a:rPr lang="sk-SK" smtClean="0"/>
              <a:t>11</a:t>
            </a:fld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72653BD-3661-9006-4793-7B8D40768C2F}"/>
              </a:ext>
            </a:extLst>
          </p:cNvPr>
          <p:cNvSpPr txBox="1"/>
          <p:nvPr/>
        </p:nvSpPr>
        <p:spPr>
          <a:xfrm>
            <a:off x="3666565" y="58063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hlinkClick r:id="rId3"/>
              </a:rPr>
              <a:t>https://www.minedu.sk/normativne-financovanie/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05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objekt pre číslo snímky 16">
            <a:extLst>
              <a:ext uri="{FF2B5EF4-FFF2-40B4-BE49-F238E27FC236}">
                <a16:creationId xmlns:a16="http://schemas.microsoft.com/office/drawing/2014/main" id="{96A4BCC4-55FC-6292-C808-64142590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2462" y="6356350"/>
            <a:ext cx="911337" cy="365125"/>
          </a:xfrm>
        </p:spPr>
        <p:txBody>
          <a:bodyPr/>
          <a:lstStyle/>
          <a:p>
            <a:fld id="{22134868-04DC-447E-A5C0-008BBDFC7338}" type="slidenum">
              <a:rPr lang="sk-SK" smtClean="0"/>
              <a:t>12</a:t>
            </a:fld>
            <a:endParaRPr lang="sk-SK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1556BF-7392-5F27-F530-45529A5AF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364800"/>
              </p:ext>
            </p:extLst>
          </p:nvPr>
        </p:nvGraphicFramePr>
        <p:xfrm>
          <a:off x="1019494" y="14164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Šípka: päťuholník 11">
            <a:extLst>
              <a:ext uri="{FF2B5EF4-FFF2-40B4-BE49-F238E27FC236}">
                <a16:creationId xmlns:a16="http://schemas.microsoft.com/office/drawing/2014/main" id="{3CB27037-C268-9C36-E003-1BD49BF890EF}"/>
              </a:ext>
            </a:extLst>
          </p:cNvPr>
          <p:cNvSpPr/>
          <p:nvPr/>
        </p:nvSpPr>
        <p:spPr>
          <a:xfrm>
            <a:off x="1944591" y="1845000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Inka B Small Bl" panose="02000503060000020004"/>
              </a:rPr>
              <a:t>navýšený normatív</a:t>
            </a:r>
          </a:p>
        </p:txBody>
      </p:sp>
      <p:sp>
        <p:nvSpPr>
          <p:cNvPr id="14" name="Šípka: päťuholník 13">
            <a:extLst>
              <a:ext uri="{FF2B5EF4-FFF2-40B4-BE49-F238E27FC236}">
                <a16:creationId xmlns:a16="http://schemas.microsoft.com/office/drawing/2014/main" id="{1A923132-4703-AE14-B898-BB9D0AFED418}"/>
              </a:ext>
            </a:extLst>
          </p:cNvPr>
          <p:cNvSpPr/>
          <p:nvPr/>
        </p:nvSpPr>
        <p:spPr>
          <a:xfrm flipH="1">
            <a:off x="7283703" y="1954307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/>
              <a:t>navýšený normatív</a:t>
            </a:r>
          </a:p>
        </p:txBody>
      </p:sp>
      <p:sp>
        <p:nvSpPr>
          <p:cNvPr id="18" name="Šípka: päťuholník 17">
            <a:extLst>
              <a:ext uri="{FF2B5EF4-FFF2-40B4-BE49-F238E27FC236}">
                <a16:creationId xmlns:a16="http://schemas.microsoft.com/office/drawing/2014/main" id="{F4A41A78-939B-7AE4-CA88-5AAD1A27DE3A}"/>
              </a:ext>
            </a:extLst>
          </p:cNvPr>
          <p:cNvSpPr/>
          <p:nvPr/>
        </p:nvSpPr>
        <p:spPr>
          <a:xfrm>
            <a:off x="1908732" y="5833536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/>
              <a:t>príspevok do 31.8.24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BEC08642-0B4C-B4F7-C574-EFAA7B161716}"/>
              </a:ext>
            </a:extLst>
          </p:cNvPr>
          <p:cNvSpPr txBox="1"/>
          <p:nvPr/>
        </p:nvSpPr>
        <p:spPr>
          <a:xfrm>
            <a:off x="5288533" y="4385767"/>
            <a:ext cx="196326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chemeClr val="bg1"/>
                </a:solidFill>
              </a:rPr>
              <a:t>zdravotný stav, sociálne podmienky, jazykové schopnosti, nadanie, správanie, kognitívne schopnosti, motivácia, emocionalita, tvorivosť alebo zručnosti</a:t>
            </a:r>
          </a:p>
        </p:txBody>
      </p:sp>
      <p:sp>
        <p:nvSpPr>
          <p:cNvPr id="21" name="Šípka: päťuholník 20">
            <a:extLst>
              <a:ext uri="{FF2B5EF4-FFF2-40B4-BE49-F238E27FC236}">
                <a16:creationId xmlns:a16="http://schemas.microsoft.com/office/drawing/2014/main" id="{A6BD25E4-E6B1-6442-AF5F-D87F02F5374B}"/>
              </a:ext>
            </a:extLst>
          </p:cNvPr>
          <p:cNvSpPr/>
          <p:nvPr/>
        </p:nvSpPr>
        <p:spPr>
          <a:xfrm>
            <a:off x="1856138" y="2559386"/>
            <a:ext cx="978408" cy="484632"/>
          </a:xfrm>
          <a:prstGeom prst="homePlat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/>
              <a:t>príspevok na PO</a:t>
            </a:r>
          </a:p>
        </p:txBody>
      </p:sp>
      <p:sp>
        <p:nvSpPr>
          <p:cNvPr id="22" name="Šípka: päťuholník 21">
            <a:extLst>
              <a:ext uri="{FF2B5EF4-FFF2-40B4-BE49-F238E27FC236}">
                <a16:creationId xmlns:a16="http://schemas.microsoft.com/office/drawing/2014/main" id="{068690CC-5292-F4E8-F412-76310A3DB84B}"/>
              </a:ext>
            </a:extLst>
          </p:cNvPr>
          <p:cNvSpPr/>
          <p:nvPr/>
        </p:nvSpPr>
        <p:spPr>
          <a:xfrm>
            <a:off x="1859632" y="5051247"/>
            <a:ext cx="978408" cy="484632"/>
          </a:xfrm>
          <a:prstGeom prst="homePlat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/>
              <a:t>príspevok na PO</a:t>
            </a:r>
          </a:p>
        </p:txBody>
      </p:sp>
      <p:sp>
        <p:nvSpPr>
          <p:cNvPr id="23" name="Šípka: päťuholník 22">
            <a:extLst>
              <a:ext uri="{FF2B5EF4-FFF2-40B4-BE49-F238E27FC236}">
                <a16:creationId xmlns:a16="http://schemas.microsoft.com/office/drawing/2014/main" id="{ECFD1B1F-3B6F-78C6-3A9B-7CFCA133AD17}"/>
              </a:ext>
            </a:extLst>
          </p:cNvPr>
          <p:cNvSpPr/>
          <p:nvPr/>
        </p:nvSpPr>
        <p:spPr>
          <a:xfrm flipH="1">
            <a:off x="7308794" y="4943670"/>
            <a:ext cx="1001898" cy="484632"/>
          </a:xfrm>
          <a:prstGeom prst="homePlat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Inka B Small Bl" panose="02000503060000020004"/>
              </a:rPr>
              <a:t>príspevok na PO</a:t>
            </a:r>
          </a:p>
        </p:txBody>
      </p:sp>
      <p:sp>
        <p:nvSpPr>
          <p:cNvPr id="24" name="Šípka: päťuholník 23">
            <a:extLst>
              <a:ext uri="{FF2B5EF4-FFF2-40B4-BE49-F238E27FC236}">
                <a16:creationId xmlns:a16="http://schemas.microsoft.com/office/drawing/2014/main" id="{2612DFE9-894B-6F76-904C-28889D0034AC}"/>
              </a:ext>
            </a:extLst>
          </p:cNvPr>
          <p:cNvSpPr/>
          <p:nvPr/>
        </p:nvSpPr>
        <p:spPr>
          <a:xfrm flipH="1">
            <a:off x="7287529" y="2784937"/>
            <a:ext cx="1001898" cy="484632"/>
          </a:xfrm>
          <a:prstGeom prst="homePlat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/>
              <a:t>príspevok na PO</a:t>
            </a:r>
          </a:p>
        </p:txBody>
      </p:sp>
      <p:sp>
        <p:nvSpPr>
          <p:cNvPr id="25" name="Šípka: päťuholník 24">
            <a:extLst>
              <a:ext uri="{FF2B5EF4-FFF2-40B4-BE49-F238E27FC236}">
                <a16:creationId xmlns:a16="http://schemas.microsoft.com/office/drawing/2014/main" id="{E199C39C-8F01-EF8E-9A09-B496F66046BE}"/>
              </a:ext>
            </a:extLst>
          </p:cNvPr>
          <p:cNvSpPr/>
          <p:nvPr/>
        </p:nvSpPr>
        <p:spPr>
          <a:xfrm>
            <a:off x="1866947" y="3382790"/>
            <a:ext cx="978408" cy="484632"/>
          </a:xfrm>
          <a:prstGeom prst="homePlat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/>
              <a:t>maturita</a:t>
            </a:r>
          </a:p>
        </p:txBody>
      </p:sp>
      <p:sp>
        <p:nvSpPr>
          <p:cNvPr id="26" name="Bublina: štvorstranná šípka 25">
            <a:extLst>
              <a:ext uri="{FF2B5EF4-FFF2-40B4-BE49-F238E27FC236}">
                <a16:creationId xmlns:a16="http://schemas.microsoft.com/office/drawing/2014/main" id="{2BD3A39E-C21D-81FC-6246-1C8D45007EC7}"/>
              </a:ext>
            </a:extLst>
          </p:cNvPr>
          <p:cNvSpPr/>
          <p:nvPr/>
        </p:nvSpPr>
        <p:spPr>
          <a:xfrm>
            <a:off x="4594290" y="3683494"/>
            <a:ext cx="978408" cy="894983"/>
          </a:xfrm>
          <a:prstGeom prst="quadArrowCallo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err="1"/>
              <a:t>T9</a:t>
            </a:r>
            <a:endParaRPr lang="sk-SK" sz="1200" b="1" dirty="0"/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DECB77CB-2E05-5E62-AE63-68B1282D5EBC}"/>
              </a:ext>
            </a:extLst>
          </p:cNvPr>
          <p:cNvGrpSpPr/>
          <p:nvPr/>
        </p:nvGrpSpPr>
        <p:grpSpPr>
          <a:xfrm>
            <a:off x="9994948" y="1567320"/>
            <a:ext cx="1772490" cy="1815470"/>
            <a:chOff x="4145280" y="514773"/>
            <a:chExt cx="2113280" cy="2113280"/>
          </a:xfrm>
          <a:solidFill>
            <a:schemeClr val="bg1">
              <a:lumMod val="85000"/>
            </a:schemeClr>
          </a:solidFill>
        </p:grpSpPr>
        <p:sp>
          <p:nvSpPr>
            <p:cNvPr id="28" name="Obdĺžnik: zaoblené rohy 27">
              <a:extLst>
                <a:ext uri="{FF2B5EF4-FFF2-40B4-BE49-F238E27FC236}">
                  <a16:creationId xmlns:a16="http://schemas.microsoft.com/office/drawing/2014/main" id="{3BDFCD12-D782-830B-E6E3-A99624F3C53E}"/>
                </a:ext>
              </a:extLst>
            </p:cNvPr>
            <p:cNvSpPr/>
            <p:nvPr/>
          </p:nvSpPr>
          <p:spPr>
            <a:xfrm>
              <a:off x="4145280" y="514773"/>
              <a:ext cx="2113280" cy="211328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9" name="Obdĺžnik: zaoblené rohy 4">
              <a:extLst>
                <a:ext uri="{FF2B5EF4-FFF2-40B4-BE49-F238E27FC236}">
                  <a16:creationId xmlns:a16="http://schemas.microsoft.com/office/drawing/2014/main" id="{91538B44-BEEB-CD65-3E7F-A08118C7A572}"/>
                </a:ext>
              </a:extLst>
            </p:cNvPr>
            <p:cNvSpPr txBox="1"/>
            <p:nvPr/>
          </p:nvSpPr>
          <p:spPr>
            <a:xfrm>
              <a:off x="4248442" y="617935"/>
              <a:ext cx="1906956" cy="19069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4000" kern="1200" dirty="0">
                  <a:latin typeface="Inka B Small Bl" panose="02000503060000020004"/>
                </a:rPr>
                <a:t>PO</a:t>
              </a: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500" strike="sngStrike" dirty="0" err="1">
                  <a:latin typeface="Inka B Small Bl" panose="02000503060000020004"/>
                </a:rPr>
                <a:t>švvp</a:t>
              </a:r>
              <a:endParaRPr lang="sk-SK" sz="2500" strike="sngStrike" kern="1200" dirty="0">
                <a:latin typeface="Inka B Small Bl" panose="02000503060000020004"/>
              </a:endParaRPr>
            </a:p>
          </p:txBody>
        </p:sp>
      </p:grpSp>
      <p:sp>
        <p:nvSpPr>
          <p:cNvPr id="30" name="Šípka: päťuholník 29">
            <a:extLst>
              <a:ext uri="{FF2B5EF4-FFF2-40B4-BE49-F238E27FC236}">
                <a16:creationId xmlns:a16="http://schemas.microsoft.com/office/drawing/2014/main" id="{A937DC64-388C-3F14-099E-856A9EC40FFC}"/>
              </a:ext>
            </a:extLst>
          </p:cNvPr>
          <p:cNvSpPr/>
          <p:nvPr/>
        </p:nvSpPr>
        <p:spPr>
          <a:xfrm rot="2830880" flipH="1">
            <a:off x="11200202" y="3203202"/>
            <a:ext cx="1052130" cy="547929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/>
              <a:t>príspevok na PO</a:t>
            </a:r>
          </a:p>
        </p:txBody>
      </p:sp>
      <p:sp>
        <p:nvSpPr>
          <p:cNvPr id="33" name="Nadpis 1">
            <a:extLst>
              <a:ext uri="{FF2B5EF4-FFF2-40B4-BE49-F238E27FC236}">
                <a16:creationId xmlns:a16="http://schemas.microsoft.com/office/drawing/2014/main" id="{1433CAD3-B559-6016-4BF0-B8DE3164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82" y="8696"/>
            <a:ext cx="9354083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3600" b="1" dirty="0">
                <a:solidFill>
                  <a:prstClr val="black"/>
                </a:solidFill>
                <a:latin typeface="Inka B Small Bl" panose="02000503060000020004" pitchFamily="50" charset="-18"/>
                <a:ea typeface="+mn-ea"/>
                <a:cs typeface="Inka B Small Bl" panose="02000503060000020004" pitchFamily="50" charset="-18"/>
              </a:rPr>
              <a:t>Špeciálne výchovno-vzdelávacie potreby (</a:t>
            </a:r>
            <a:r>
              <a:rPr lang="sk-SK" sz="3600" b="1" dirty="0" err="1">
                <a:solidFill>
                  <a:prstClr val="black"/>
                </a:solidFill>
                <a:latin typeface="Inka B Small Bl" panose="02000503060000020004" pitchFamily="50" charset="-18"/>
                <a:ea typeface="+mn-ea"/>
                <a:cs typeface="Inka B Small Bl" panose="02000503060000020004" pitchFamily="50" charset="-18"/>
              </a:rPr>
              <a:t>ŠVVP</a:t>
            </a:r>
            <a:r>
              <a:rPr lang="sk-SK" sz="3600" b="1" dirty="0">
                <a:solidFill>
                  <a:prstClr val="black"/>
                </a:solidFill>
                <a:latin typeface="Inka B Small Bl" panose="02000503060000020004" pitchFamily="50" charset="-18"/>
                <a:ea typeface="+mn-ea"/>
                <a:cs typeface="Inka B Small Bl" panose="02000503060000020004" pitchFamily="50" charset="-18"/>
              </a:rPr>
              <a:t>)</a:t>
            </a:r>
            <a:endParaRPr lang="sk-SK" dirty="0">
              <a:latin typeface="Work Sans" pitchFamily="2" charset="-18"/>
            </a:endParaRPr>
          </a:p>
        </p:txBody>
      </p:sp>
      <p:sp>
        <p:nvSpPr>
          <p:cNvPr id="34" name="Šípka: päťuholník 33">
            <a:extLst>
              <a:ext uri="{FF2B5EF4-FFF2-40B4-BE49-F238E27FC236}">
                <a16:creationId xmlns:a16="http://schemas.microsoft.com/office/drawing/2014/main" id="{B13301B5-FA9D-5428-5C63-12DCFCEF53D9}"/>
              </a:ext>
            </a:extLst>
          </p:cNvPr>
          <p:cNvSpPr/>
          <p:nvPr/>
        </p:nvSpPr>
        <p:spPr>
          <a:xfrm rot="5400000">
            <a:off x="4587252" y="1469675"/>
            <a:ext cx="978408" cy="484632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err="1"/>
              <a:t>prijímačky</a:t>
            </a:r>
            <a:endParaRPr lang="sk-SK" sz="1200" b="1" dirty="0"/>
          </a:p>
        </p:txBody>
      </p:sp>
      <p:sp>
        <p:nvSpPr>
          <p:cNvPr id="2" name="Zástupný objekt pre obsah 9">
            <a:extLst>
              <a:ext uri="{FF2B5EF4-FFF2-40B4-BE49-F238E27FC236}">
                <a16:creationId xmlns:a16="http://schemas.microsoft.com/office/drawing/2014/main" id="{E96C8742-FCA4-C855-524F-D05E4F74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0822" y="5461073"/>
            <a:ext cx="4536924" cy="1418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err="1">
                <a:latin typeface="Inka B Small Bl" panose="02000503060000020004"/>
                <a:cs typeface="Inka B Small Bl" panose="02000503060000020004" pitchFamily="50" charset="-18"/>
              </a:rPr>
              <a:t>Redefinícia</a:t>
            </a:r>
            <a:r>
              <a:rPr lang="sk-SK" sz="2000" b="1" dirty="0">
                <a:latin typeface="Inka B Small Bl" panose="02000503060000020004"/>
                <a:cs typeface="Inka B Small Bl" panose="02000503060000020004" pitchFamily="50" charset="-18"/>
              </a:rPr>
              <a:t> </a:t>
            </a:r>
            <a:r>
              <a:rPr lang="sk-SK" sz="2000" b="1" dirty="0" err="1">
                <a:latin typeface="Inka B Small Bl" panose="02000503060000020004"/>
                <a:cs typeface="Inka B Small Bl" panose="02000503060000020004" pitchFamily="50" charset="-18"/>
              </a:rPr>
              <a:t>ŠVVP</a:t>
            </a:r>
            <a:r>
              <a:rPr lang="sk-SK" sz="2000" b="1" dirty="0">
                <a:latin typeface="Inka B Small Bl" panose="02000503060000020004"/>
                <a:cs typeface="Inka B Small Bl" panose="02000503060000020004" pitchFamily="50" charset="-18"/>
              </a:rPr>
              <a:t> </a:t>
            </a:r>
            <a:r>
              <a:rPr lang="sk-SK" sz="2000" dirty="0">
                <a:latin typeface="Inka B Small Bl" panose="02000503060000020004"/>
                <a:cs typeface="Inka B Small Bl" panose="02000503060000020004" pitchFamily="50" charset="-18"/>
              </a:rPr>
              <a:t>- § 2 písm. i) šk. zákona</a:t>
            </a:r>
            <a:br>
              <a:rPr lang="sk-SK" sz="2000" b="1" dirty="0">
                <a:latin typeface="Inka B Small Bl" panose="02000503060000020004"/>
              </a:rPr>
            </a:br>
            <a:r>
              <a:rPr lang="sk-SK" sz="2000" dirty="0">
                <a:latin typeface="Inka B Small Bl" panose="02000503060000020004"/>
              </a:rPr>
              <a:t>- Dieťa/žiak získava status ŠVVP </a:t>
            </a:r>
            <a:r>
              <a:rPr lang="sk-SK" sz="2000" u="sng" dirty="0">
                <a:latin typeface="Inka B Small Bl" panose="02000503060000020004"/>
              </a:rPr>
              <a:t>iba</a:t>
            </a:r>
            <a:r>
              <a:rPr lang="sk-SK" sz="2000" dirty="0">
                <a:latin typeface="Inka B Small Bl" panose="02000503060000020004"/>
              </a:rPr>
              <a:t> na základe diagnostiky v zariadeniach poradenstva a prevencie – CPP a ŠCPP.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7EC3B94-D963-DAC0-E3E8-325DAE8B07E0}"/>
              </a:ext>
            </a:extLst>
          </p:cNvPr>
          <p:cNvSpPr txBox="1"/>
          <p:nvPr/>
        </p:nvSpPr>
        <p:spPr>
          <a:xfrm>
            <a:off x="172040" y="6401040"/>
            <a:ext cx="61542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>
                <a:latin typeface="Inka B Small Bl" panose="02000503060000020004"/>
              </a:rPr>
              <a:t>*PO = podporné opatrenie</a:t>
            </a:r>
          </a:p>
        </p:txBody>
      </p:sp>
    </p:spTree>
    <p:extLst>
      <p:ext uri="{BB962C8B-B14F-4D97-AF65-F5344CB8AC3E}">
        <p14:creationId xmlns:p14="http://schemas.microsoft.com/office/powerpoint/2010/main" val="204930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C3A37-4A47-3421-36CC-C6C5E9ED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0515600" cy="1325563"/>
          </a:xfrm>
        </p:spPr>
        <p:txBody>
          <a:bodyPr/>
          <a:lstStyle/>
          <a:p>
            <a:r>
              <a:rPr lang="sk-SK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Dôležité predpisy a legislatíva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2BC833-F928-E5ED-3024-5DF8B114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061852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131 ods. </a:t>
            </a:r>
            <a:r>
              <a:rPr lang="sk-SK" sz="15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4h</a:t>
            </a: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školského zákona: „Činnosti podpornej úrovne 3. stupňa zahŕňajú metodickú činnosť a </a:t>
            </a:r>
            <a:r>
              <a:rPr lang="sk-SK" sz="15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supervíznu</a:t>
            </a: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činnosť pre školský podporný tím, pedagogických zamestnancov, odborných zamestnancov a zákonných zástupcov alebo </a:t>
            </a:r>
            <a:r>
              <a:rPr lang="sk-SK" sz="15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zástupcov zariadenia</a:t>
            </a: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 To zahŕňa aj DC, </a:t>
            </a:r>
            <a:r>
              <a:rPr lang="sk-SK" sz="15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5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LVS</a:t>
            </a: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CDR, pestúnsku starostlivosť, poručníkov, opatrovníkov a i.</a:t>
            </a:r>
            <a:endParaRPr lang="sk-SK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130 ods. 5 školského zákona: „Subjekty systému poradenstva a prevencie </a:t>
            </a:r>
            <a:r>
              <a:rPr lang="sk-SK" sz="15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multidisciplinárne spolupracujú</a:t>
            </a: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najmä so zákonnými zástupcami, zástupcami zariadenia, školami, zamestnávateľmi, orgánmi verejnej správy a ďalšími subjektami</a:t>
            </a:r>
            <a:r>
              <a:rPr lang="sk-SK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Zariadenie poradenstva a prevencie môže zorganizovať </a:t>
            </a:r>
            <a:r>
              <a:rPr lang="sk-SK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multidisciplinárne stretnutie</a:t>
            </a:r>
            <a:r>
              <a:rPr lang="sk-SK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účasti zástupcov orgánov verejnej moci; pozvaný </a:t>
            </a:r>
            <a:r>
              <a:rPr lang="sk-SK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orgán verejnej moci je povinný</a:t>
            </a:r>
            <a:r>
              <a:rPr lang="sk-SK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zabezpečiť prítomnosť svojho zástupcu.</a:t>
            </a: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58 ods. 3 školského zákona: „</a:t>
            </a:r>
            <a:r>
              <a:rPr lang="sk-SK" sz="15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 žiak svojím správaním a agresivitou ohrozuje bezpečnosť a zdravie ostatných, že znemožňuje vzdelávanie, riaditeľ môže použiť </a:t>
            </a:r>
            <a:r>
              <a:rPr lang="sk-SK" sz="15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ochranné opatrenie</a:t>
            </a:r>
            <a:r>
              <a:rPr lang="sk-SK" sz="15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(okamžité vylúčenie žiaka umiestnením do samostatnej miestnosti). Riaditeľ bezodkladne privolá: a) zákonného zástupcu, b) zdravotnú </a:t>
            </a:r>
            <a:r>
              <a:rPr lang="sk-SK" sz="15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pomoc,</a:t>
            </a:r>
            <a:r>
              <a:rPr lang="sk-SK" sz="1500" b="1" i="1" u="sng" kern="100" baseline="300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Odkaz na predpis alebo ustanovenie"/>
              </a:rPr>
              <a:t>45</a:t>
            </a:r>
            <a:r>
              <a:rPr lang="sk-SK" sz="1500" b="1" i="1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Odkaz na predpis alebo ustanovenie"/>
              </a:rPr>
              <a:t>)</a:t>
            </a:r>
            <a:r>
              <a:rPr lang="sk-SK" sz="15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c) Policajný </a:t>
            </a:r>
            <a:r>
              <a:rPr lang="sk-SK" sz="15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zbor</a:t>
            </a:r>
            <a:r>
              <a:rPr lang="sk-SK" sz="1500" b="1" i="1" u="sng" kern="100" baseline="300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Odkaz na predpis alebo ustanovenie"/>
              </a:rPr>
              <a:t>46</a:t>
            </a:r>
            <a:r>
              <a:rPr lang="sk-SK" sz="1500" b="1" i="1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Odkaz na predpis alebo ustanovenie"/>
              </a:rPr>
              <a:t>)</a:t>
            </a:r>
            <a:r>
              <a:rPr lang="sk-SK" sz="15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alebo d) odborného zamestnanca zariadenia poradenstva a prevencie. Ochranné opatrenie slúži na upokojenie žiaka. O dôvodoch a priebehu ochranného opatrenia vyhotoví riaditeľ školy alebo školského zariadenia písomný záznam.</a:t>
            </a:r>
            <a:r>
              <a:rPr lang="sk-SK" sz="1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sk-SK" sz="15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</a:t>
            </a:r>
            <a:r>
              <a:rPr lang="sk-SK" sz="15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84a</a:t>
            </a: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zákona 138/2019 ustanovuje v školách </a:t>
            </a:r>
            <a:r>
              <a:rPr lang="sk-SK" sz="15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školské podporné tímy</a:t>
            </a: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ktoré na škole koordinujú rozvoj inkluzívneho vzdelávania, poskytujú poradenstvo zákonným zástupcom (rodičia, pestúni, poručníci alebo opatrovníci). Tím je zložení z odborných zamestnancov školy a úzko spolupracuje s CPP, ktoré ho metodicky vedie. </a:t>
            </a:r>
            <a:endParaRPr lang="sk-SK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5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(Nová) smernica o šikanovaní</a:t>
            </a: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1/2025 – Smernica nemá normatívny charakter. (Bližšie </a:t>
            </a:r>
            <a:r>
              <a:rPr lang="sk-SK" sz="15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TU</a:t>
            </a: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odborná reakcia </a:t>
            </a:r>
            <a:r>
              <a:rPr lang="sk-SK" sz="15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TU</a:t>
            </a:r>
            <a:r>
              <a:rPr lang="sk-SK" sz="1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Štandardy odborných činností</a:t>
            </a:r>
            <a:r>
              <a:rPr lang="sk-SK" sz="1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sk-SK" sz="1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VUDPaP</a:t>
            </a:r>
            <a:endParaRPr lang="sk-SK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A83722F-0A1B-033E-D617-71ACC0D7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10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44FD5-21E8-46D5-F0E0-2F42DAB4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0"/>
            <a:ext cx="10515600" cy="1325563"/>
          </a:xfrm>
        </p:spPr>
        <p:txBody>
          <a:bodyPr/>
          <a:lstStyle/>
          <a:p>
            <a:r>
              <a:rPr lang="sk-SK" b="1" dirty="0">
                <a:latin typeface="Inka B Small Bl" panose="02000503060000020004"/>
              </a:rPr>
              <a:t>Novely 2026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D5B725-1F6F-4015-F75C-697CF1592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341534"/>
            <a:ext cx="6360460" cy="4351338"/>
          </a:xfrm>
        </p:spPr>
        <p:txBody>
          <a:bodyPr>
            <a:noAutofit/>
          </a:bodyPr>
          <a:lstStyle/>
          <a:p>
            <a:r>
              <a:rPr lang="sk-SK" sz="2200" dirty="0" err="1">
                <a:latin typeface="Inka B Small Bl" panose="02000503060000020004"/>
              </a:rPr>
              <a:t>SZP</a:t>
            </a:r>
            <a:r>
              <a:rPr lang="sk-SK" sz="2200" dirty="0">
                <a:latin typeface="Inka B Small Bl" panose="02000503060000020004"/>
              </a:rPr>
              <a:t>, obvyklý pobyt</a:t>
            </a:r>
          </a:p>
          <a:p>
            <a:r>
              <a:rPr lang="sk-SK" sz="2200" dirty="0" err="1">
                <a:latin typeface="Inka B Small Bl" panose="02000503060000020004"/>
              </a:rPr>
              <a:t>ISCED</a:t>
            </a:r>
            <a:r>
              <a:rPr lang="sk-SK" sz="2200" dirty="0">
                <a:latin typeface="Inka B Small Bl" panose="02000503060000020004"/>
              </a:rPr>
              <a:t> 2 pre </a:t>
            </a:r>
            <a:r>
              <a:rPr lang="sk-SK" sz="2200" dirty="0" err="1">
                <a:latin typeface="Inka B Small Bl" panose="02000503060000020004"/>
              </a:rPr>
              <a:t>MP</a:t>
            </a:r>
            <a:r>
              <a:rPr lang="sk-SK" sz="2200" dirty="0">
                <a:latin typeface="Inka B Small Bl" panose="02000503060000020004"/>
              </a:rPr>
              <a:t> (min. učebný výstup), </a:t>
            </a:r>
          </a:p>
          <a:p>
            <a:r>
              <a:rPr lang="sk-SK" sz="2200" dirty="0">
                <a:latin typeface="Inka B Small Bl" panose="02000503060000020004"/>
              </a:rPr>
              <a:t>zverejnenie systému podpory detí, hodnotenia predmetov v </a:t>
            </a:r>
            <a:r>
              <a:rPr lang="sk-SK" sz="2200" dirty="0" err="1">
                <a:latin typeface="Inka B Small Bl" panose="02000503060000020004"/>
              </a:rPr>
              <a:t>ŠkVP</a:t>
            </a:r>
            <a:r>
              <a:rPr lang="sk-SK" sz="2200" dirty="0">
                <a:latin typeface="Inka B Small Bl" panose="02000503060000020004"/>
              </a:rPr>
              <a:t>, </a:t>
            </a:r>
          </a:p>
          <a:p>
            <a:r>
              <a:rPr lang="sk-SK" sz="2200" dirty="0">
                <a:latin typeface="Inka B Small Bl" panose="02000503060000020004"/>
              </a:rPr>
              <a:t>kompletné zdieľanie dokumentácie (MŠ, ZŠ, </a:t>
            </a:r>
            <a:r>
              <a:rPr lang="sk-SK" sz="2200" dirty="0" err="1">
                <a:latin typeface="Inka B Small Bl" panose="02000503060000020004"/>
              </a:rPr>
              <a:t>SŠ</a:t>
            </a:r>
            <a:r>
              <a:rPr lang="sk-SK" sz="2200" dirty="0">
                <a:latin typeface="Inka B Small Bl" panose="02000503060000020004"/>
              </a:rPr>
              <a:t>, </a:t>
            </a:r>
            <a:r>
              <a:rPr lang="sk-SK" sz="2200" dirty="0" err="1">
                <a:latin typeface="Inka B Small Bl" panose="02000503060000020004"/>
              </a:rPr>
              <a:t>ZPP</a:t>
            </a:r>
            <a:r>
              <a:rPr lang="sk-SK" sz="2200" dirty="0">
                <a:latin typeface="Inka B Small Bl" panose="02000503060000020004"/>
              </a:rPr>
              <a:t>, DC, </a:t>
            </a:r>
            <a:r>
              <a:rPr lang="sk-SK" sz="2200" dirty="0" err="1">
                <a:latin typeface="Inka B Small Bl" panose="02000503060000020004"/>
              </a:rPr>
              <a:t>RC</a:t>
            </a:r>
            <a:r>
              <a:rPr lang="sk-SK" sz="2200" dirty="0">
                <a:latin typeface="Inka B Small Bl" panose="02000503060000020004"/>
              </a:rPr>
              <a:t>), </a:t>
            </a:r>
          </a:p>
          <a:p>
            <a:r>
              <a:rPr lang="sk-SK" sz="2200" dirty="0">
                <a:latin typeface="Inka B Small Bl" panose="02000503060000020004"/>
              </a:rPr>
              <a:t>domáce vzdelávanie v MŠ od 3 rokov (rodič bez </a:t>
            </a:r>
            <a:r>
              <a:rPr lang="sk-SK" sz="2200" dirty="0" err="1">
                <a:latin typeface="Inka B Small Bl" panose="02000503060000020004"/>
              </a:rPr>
              <a:t>SŠ</a:t>
            </a:r>
            <a:r>
              <a:rPr lang="sk-SK" sz="2200" dirty="0">
                <a:latin typeface="Inka B Small Bl" panose="02000503060000020004"/>
              </a:rPr>
              <a:t>), </a:t>
            </a:r>
          </a:p>
          <a:p>
            <a:r>
              <a:rPr lang="sk-SK" sz="2200" dirty="0">
                <a:latin typeface="Inka B Small Bl" panose="02000503060000020004"/>
              </a:rPr>
              <a:t>adaptačná trieda, </a:t>
            </a:r>
          </a:p>
          <a:p>
            <a:r>
              <a:rPr lang="sk-SK" sz="2200" dirty="0">
                <a:latin typeface="Inka B Small Bl" panose="02000503060000020004"/>
              </a:rPr>
              <a:t>2 prepadávanie iba so súhlasu </a:t>
            </a:r>
            <a:r>
              <a:rPr lang="sk-SK" sz="2200" dirty="0" err="1">
                <a:latin typeface="Inka B Small Bl" panose="02000503060000020004"/>
              </a:rPr>
              <a:t>ZPP</a:t>
            </a:r>
            <a:r>
              <a:rPr lang="sk-SK" sz="2200" dirty="0">
                <a:latin typeface="Inka B Small Bl" panose="02000503060000020004"/>
              </a:rPr>
              <a:t>, </a:t>
            </a:r>
          </a:p>
          <a:p>
            <a:r>
              <a:rPr lang="sk-SK" sz="2200" dirty="0">
                <a:latin typeface="Inka B Small Bl" panose="02000503060000020004"/>
              </a:rPr>
              <a:t>jednotná prijímacia skúška namiesto </a:t>
            </a:r>
            <a:r>
              <a:rPr lang="sk-SK" sz="2200" dirty="0" err="1">
                <a:latin typeface="Inka B Small Bl" panose="02000503060000020004"/>
              </a:rPr>
              <a:t>T9</a:t>
            </a:r>
            <a:r>
              <a:rPr lang="sk-SK" sz="2200" dirty="0">
                <a:latin typeface="Inka B Small Bl" panose="02000503060000020004"/>
              </a:rPr>
              <a:t> (aj pre cudzincov), </a:t>
            </a:r>
          </a:p>
          <a:p>
            <a:r>
              <a:rPr lang="sk-SK" sz="2200" dirty="0">
                <a:latin typeface="Inka B Small Bl" panose="02000503060000020004"/>
              </a:rPr>
              <a:t>reforma </a:t>
            </a:r>
            <a:r>
              <a:rPr lang="sk-SK" sz="2200" strike="sngStrike" dirty="0" err="1">
                <a:latin typeface="Inka B Small Bl" panose="02000503060000020004"/>
              </a:rPr>
              <a:t>Š</a:t>
            </a:r>
            <a:r>
              <a:rPr lang="sk-SK" sz="2200" dirty="0" err="1">
                <a:latin typeface="Inka B Small Bl" panose="02000503060000020004"/>
              </a:rPr>
              <a:t>VZ</a:t>
            </a:r>
            <a:r>
              <a:rPr lang="sk-SK" sz="2200" dirty="0">
                <a:latin typeface="Inka B Small Bl" panose="02000503060000020004"/>
              </a:rPr>
              <a:t>,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0703748-7CD8-4098-44A8-1D911FB2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14</a:t>
            </a:fld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7407E9A-0F14-9666-DCCB-A850B45ED7A4}"/>
              </a:ext>
            </a:extLst>
          </p:cNvPr>
          <p:cNvSpPr txBox="1"/>
          <p:nvPr/>
        </p:nvSpPr>
        <p:spPr>
          <a:xfrm>
            <a:off x="7028329" y="1341534"/>
            <a:ext cx="471543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Inka B Small Bl" panose="02000503060000020004"/>
              </a:rPr>
              <a:t>povinnosť škôl spolupracovať so </a:t>
            </a:r>
            <a:r>
              <a:rPr lang="sk-SK" sz="2200" dirty="0" err="1">
                <a:latin typeface="Inka B Small Bl" panose="02000503060000020004"/>
              </a:rPr>
              <a:t>ZPP</a:t>
            </a:r>
            <a:r>
              <a:rPr lang="sk-SK" sz="2200" dirty="0">
                <a:latin typeface="Inka B Small Bl" panose="02000503060000020004"/>
              </a:rPr>
              <a:t> a metodické usmerňovanie CPP v kraji,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Inka B Small Bl" panose="02000503060000020004"/>
              </a:rPr>
              <a:t>podpora cudzincov (</a:t>
            </a:r>
            <a:r>
              <a:rPr lang="sk-SK" sz="2200" dirty="0" err="1">
                <a:latin typeface="Inka B Small Bl" panose="02000503060000020004"/>
              </a:rPr>
              <a:t>PŠD</a:t>
            </a:r>
            <a:r>
              <a:rPr lang="sk-SK" sz="2200" dirty="0">
                <a:latin typeface="Inka B Small Bl" panose="02000503060000020004"/>
              </a:rPr>
              <a:t> pre cudzincov, maturity, </a:t>
            </a:r>
            <a:r>
              <a:rPr lang="sk-SK" sz="2200" dirty="0" err="1">
                <a:latin typeface="Inka B Small Bl" panose="02000503060000020004"/>
              </a:rPr>
              <a:t>prijímačky</a:t>
            </a:r>
            <a:r>
              <a:rPr lang="sk-SK" sz="2200" dirty="0">
                <a:latin typeface="Inka B Small Bl" panose="02000503060000020004"/>
              </a:rPr>
              <a:t>, adaptácia, psychosociálna pomoc),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Inka B Small Bl" panose="02000503060000020004"/>
              </a:rPr>
              <a:t>povinnosť škôl/</a:t>
            </a:r>
            <a:r>
              <a:rPr lang="sk-SK" sz="2200" dirty="0" err="1">
                <a:latin typeface="Inka B Small Bl" panose="02000503060000020004"/>
              </a:rPr>
              <a:t>ZPP</a:t>
            </a:r>
            <a:r>
              <a:rPr lang="sk-SK" sz="2200" dirty="0">
                <a:latin typeface="Inka B Small Bl" panose="02000503060000020004"/>
              </a:rPr>
              <a:t>/</a:t>
            </a:r>
            <a:r>
              <a:rPr lang="sk-SK" sz="2200" dirty="0" err="1">
                <a:latin typeface="Inka B Small Bl" panose="02000503060000020004"/>
              </a:rPr>
              <a:t>VZ</a:t>
            </a:r>
            <a:r>
              <a:rPr lang="sk-SK" sz="2200" dirty="0">
                <a:latin typeface="Inka B Small Bl" panose="02000503060000020004"/>
              </a:rPr>
              <a:t> zúčastniť sa prípadovej konferencie na pozvanie kurately,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Inka B Small Bl" panose="02000503060000020004"/>
              </a:rPr>
              <a:t>krízová intervencia spolu so </a:t>
            </a:r>
            <a:r>
              <a:rPr lang="sk-SK" sz="2200" dirty="0" err="1">
                <a:latin typeface="Inka B Small Bl" panose="02000503060000020004"/>
              </a:rPr>
              <a:t>ZPP</a:t>
            </a:r>
            <a:r>
              <a:rPr lang="sk-SK" sz="2200" dirty="0">
                <a:latin typeface="Inka B Small Bl" panose="02000503060000020004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Inka B Small Bl" panose="02000503060000020004"/>
              </a:rPr>
              <a:t>klaster škôl,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Inka B Small Bl" panose="02000503060000020004"/>
              </a:rPr>
              <a:t>priestupky </a:t>
            </a:r>
            <a:r>
              <a:rPr lang="sk-SK" sz="2200" dirty="0" err="1">
                <a:latin typeface="Inka B Small Bl" panose="02000503060000020004"/>
              </a:rPr>
              <a:t>ZZ</a:t>
            </a:r>
            <a:r>
              <a:rPr lang="sk-SK" sz="2200" dirty="0">
                <a:latin typeface="Inka B Small Bl" panose="02000503060000020004"/>
              </a:rPr>
              <a:t>, </a:t>
            </a:r>
            <a:r>
              <a:rPr lang="sk-SK" sz="2200" dirty="0" err="1">
                <a:latin typeface="Inka B Small Bl" panose="02000503060000020004"/>
              </a:rPr>
              <a:t>PZ</a:t>
            </a:r>
            <a:r>
              <a:rPr lang="sk-SK" sz="2200" dirty="0">
                <a:latin typeface="Inka B Small Bl" panose="02000503060000020004"/>
              </a:rPr>
              <a:t> a </a:t>
            </a:r>
            <a:r>
              <a:rPr lang="sk-SK" sz="2200" dirty="0" err="1">
                <a:latin typeface="Inka B Small Bl" panose="02000503060000020004"/>
              </a:rPr>
              <a:t>OZ</a:t>
            </a:r>
            <a:r>
              <a:rPr lang="sk-SK" sz="2200" dirty="0">
                <a:latin typeface="Inka B Small Bl" panose="02000503060000020004"/>
              </a:rPr>
              <a:t> a voči </a:t>
            </a:r>
            <a:r>
              <a:rPr lang="sk-SK" sz="2200" dirty="0" err="1">
                <a:latin typeface="Inka B Small Bl" panose="02000503060000020004"/>
              </a:rPr>
              <a:t>PZ</a:t>
            </a:r>
            <a:r>
              <a:rPr lang="sk-SK" sz="2200" dirty="0">
                <a:latin typeface="Inka B Small Bl" panose="02000503060000020004"/>
              </a:rPr>
              <a:t> a </a:t>
            </a:r>
            <a:r>
              <a:rPr lang="sk-SK" sz="2200" dirty="0" err="1">
                <a:latin typeface="Inka B Small Bl" panose="02000503060000020004"/>
              </a:rPr>
              <a:t>OZ</a:t>
            </a:r>
            <a:r>
              <a:rPr lang="sk-SK" sz="2200" dirty="0">
                <a:latin typeface="Inka B Small Bl" panose="02000503060000020004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Inka B Small Bl" panose="02000503060000020004"/>
              </a:rPr>
              <a:t>povinne webstránka školy.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6557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324A6-9E13-6779-20CA-C3A0DA35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46" y="0"/>
            <a:ext cx="7202761" cy="1320800"/>
          </a:xfrm>
        </p:spPr>
        <p:txBody>
          <a:bodyPr/>
          <a:lstStyle/>
          <a:p>
            <a:r>
              <a:rPr lang="sk-SK" dirty="0">
                <a:latin typeface="Inka B Small Bl" panose="02000503060000020004"/>
              </a:rPr>
              <a:t>Úprava dochádzky žiakov</a:t>
            </a:r>
          </a:p>
        </p:txBody>
      </p:sp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EF63D904-2F04-9F64-432A-621962C1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16383"/>
              </p:ext>
            </p:extLst>
          </p:nvPr>
        </p:nvGraphicFramePr>
        <p:xfrm>
          <a:off x="822960" y="1115502"/>
          <a:ext cx="10177271" cy="5201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916">
                  <a:extLst>
                    <a:ext uri="{9D8B030D-6E8A-4147-A177-3AD203B41FA5}">
                      <a16:colId xmlns:a16="http://schemas.microsoft.com/office/drawing/2014/main" val="329161870"/>
                    </a:ext>
                  </a:extLst>
                </a:gridCol>
                <a:gridCol w="2034916">
                  <a:extLst>
                    <a:ext uri="{9D8B030D-6E8A-4147-A177-3AD203B41FA5}">
                      <a16:colId xmlns:a16="http://schemas.microsoft.com/office/drawing/2014/main" val="2293922293"/>
                    </a:ext>
                  </a:extLst>
                </a:gridCol>
                <a:gridCol w="2035813">
                  <a:extLst>
                    <a:ext uri="{9D8B030D-6E8A-4147-A177-3AD203B41FA5}">
                      <a16:colId xmlns:a16="http://schemas.microsoft.com/office/drawing/2014/main" val="3574198106"/>
                    </a:ext>
                  </a:extLst>
                </a:gridCol>
                <a:gridCol w="2035813">
                  <a:extLst>
                    <a:ext uri="{9D8B030D-6E8A-4147-A177-3AD203B41FA5}">
                      <a16:colId xmlns:a16="http://schemas.microsoft.com/office/drawing/2014/main" val="62528529"/>
                    </a:ext>
                  </a:extLst>
                </a:gridCol>
                <a:gridCol w="2035813">
                  <a:extLst>
                    <a:ext uri="{9D8B030D-6E8A-4147-A177-3AD203B41FA5}">
                      <a16:colId xmlns:a16="http://schemas.microsoft.com/office/drawing/2014/main" val="2136074403"/>
                    </a:ext>
                  </a:extLst>
                </a:gridCol>
              </a:tblGrid>
              <a:tr h="4995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  <a:latin typeface="Work Sans" pitchFamily="2" charset="-18"/>
                        </a:rPr>
                        <a:t> </a:t>
                      </a:r>
                      <a:endParaRPr lang="sk-SK" sz="14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 err="1">
                          <a:effectLst/>
                          <a:latin typeface="Work Sans" pitchFamily="2" charset="-18"/>
                        </a:rPr>
                        <a:t>IVP</a:t>
                      </a:r>
                      <a:r>
                        <a:rPr lang="sk-SK" sz="1600" dirty="0">
                          <a:effectLst/>
                          <a:latin typeface="Work Sans" pitchFamily="2" charset="-18"/>
                        </a:rPr>
                        <a:t> (§ </a:t>
                      </a:r>
                      <a:r>
                        <a:rPr lang="sk-SK" sz="1600" dirty="0" err="1">
                          <a:effectLst/>
                          <a:latin typeface="Work Sans" pitchFamily="2" charset="-18"/>
                        </a:rPr>
                        <a:t>7a</a:t>
                      </a:r>
                      <a:r>
                        <a:rPr lang="sk-SK" sz="1600" dirty="0">
                          <a:effectLst/>
                          <a:latin typeface="Work Sans" pitchFamily="2" charset="-18"/>
                        </a:rPr>
                        <a:t>)</a:t>
                      </a:r>
                      <a:endParaRPr lang="sk-SK" sz="16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Work Sans" pitchFamily="2" charset="-18"/>
                        </a:rPr>
                        <a:t>Individuálne vzdelávanie (§ 24)</a:t>
                      </a:r>
                      <a:endParaRPr lang="sk-SK" sz="16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 err="1">
                          <a:effectLst/>
                          <a:latin typeface="Work Sans" pitchFamily="2" charset="-18"/>
                        </a:rPr>
                        <a:t>IUP</a:t>
                      </a:r>
                      <a:r>
                        <a:rPr lang="sk-SK" sz="1600" dirty="0">
                          <a:effectLst/>
                          <a:latin typeface="Work Sans" pitchFamily="2" charset="-18"/>
                        </a:rPr>
                        <a:t> (§ 26)</a:t>
                      </a:r>
                      <a:endParaRPr lang="sk-SK" sz="16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Work Sans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Neposkytuje sa (§ 19)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967346"/>
                  </a:ext>
                </a:extLst>
              </a:tr>
              <a:tr h="15242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Work Sans" pitchFamily="2" charset="-18"/>
                        </a:rPr>
                        <a:t>Pre koho?</a:t>
                      </a:r>
                      <a:endParaRPr lang="sk-SK" sz="16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  <a:latin typeface="Work Sans" pitchFamily="2" charset="-18"/>
                        </a:rPr>
                        <a:t>Žiak so </a:t>
                      </a:r>
                      <a:r>
                        <a:rPr lang="sk-SK" sz="1400" dirty="0" err="1">
                          <a:effectLst/>
                          <a:latin typeface="Work Sans" pitchFamily="2" charset="-18"/>
                        </a:rPr>
                        <a:t>ŠVVP</a:t>
                      </a:r>
                      <a:endParaRPr lang="sk-SK" sz="14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  <a:latin typeface="Work Sans" pitchFamily="2" charset="-18"/>
                        </a:rPr>
                        <a:t>domáce vzdelávanie, žiak vo väzbe, žiak so zdravotnými ťažkosťami (najmä </a:t>
                      </a:r>
                      <a:r>
                        <a:rPr lang="sk-SK" sz="1400" dirty="0" err="1">
                          <a:effectLst/>
                          <a:latin typeface="Work Sans" pitchFamily="2" charset="-18"/>
                        </a:rPr>
                        <a:t>ŤZP</a:t>
                      </a:r>
                      <a:r>
                        <a:rPr lang="sk-SK" sz="1400" dirty="0">
                          <a:effectLst/>
                          <a:latin typeface="Work Sans" pitchFamily="2" charset="-18"/>
                        </a:rPr>
                        <a:t> alebo ochorenie)</a:t>
                      </a:r>
                      <a:endParaRPr lang="sk-SK" sz="14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  <a:latin typeface="Work Sans" pitchFamily="2" charset="-18"/>
                        </a:rPr>
                        <a:t>Nadaný žiak/športovec, tehotenstvo/materstvo, žiak vo väzbe, zahraničný žiak po návrate</a:t>
                      </a:r>
                      <a:endParaRPr lang="sk-SK" sz="140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  <a:latin typeface="Work Sans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Deti v poúrazovom alebo vegetatívnom stave a obdobné vážne zdravotné problémy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864793"/>
                  </a:ext>
                </a:extLst>
              </a:tr>
              <a:tr h="17968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Work Sans" pitchFamily="2" charset="-18"/>
                        </a:rPr>
                        <a:t>obsah</a:t>
                      </a:r>
                      <a:endParaRPr lang="sk-SK" sz="16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  <a:latin typeface="Work Sans" pitchFamily="2" charset="-18"/>
                        </a:rPr>
                        <a:t>Možnosti úprav metód, foriem, prístupov, hodnotenia, spôsobe spolupráce. Individualizuje sa vlastne </a:t>
                      </a:r>
                      <a:r>
                        <a:rPr lang="sk-SK" sz="1400" dirty="0" err="1">
                          <a:effectLst/>
                          <a:latin typeface="Work Sans" pitchFamily="2" charset="-18"/>
                        </a:rPr>
                        <a:t>ŠkVP</a:t>
                      </a:r>
                      <a:r>
                        <a:rPr lang="sk-SK" sz="1400" dirty="0">
                          <a:effectLst/>
                          <a:latin typeface="Work Sans" pitchFamily="2" charset="-18"/>
                        </a:rPr>
                        <a:t> školy na konkrétneho žiaka podľa jeho potrieb.</a:t>
                      </a:r>
                      <a:endParaRPr lang="sk-SK" sz="14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  <a:latin typeface="Work Sans" pitchFamily="2" charset="-18"/>
                        </a:rPr>
                        <a:t>Úpravy sú len čiastočné, žiak nemá komisionálne skúšky, hodnotenie 2 krát ročne správou PZ a následne hodnotenie na pedagogickej rade</a:t>
                      </a:r>
                      <a:endParaRPr lang="sk-SK" sz="14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  <a:latin typeface="Work Sans" pitchFamily="2" charset="-18"/>
                        </a:rPr>
                        <a:t>Upravuje sa iba organizácia výučby a dochádzka, ale obsah, hodnotenie sa zachovávajú. </a:t>
                      </a:r>
                      <a:endParaRPr lang="sk-SK" sz="14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  <a:latin typeface="Work Sans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Neposkytuje sa dočasne vzdelávanie vôbec (žiak ostáva ale žiakom školy)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2451605"/>
                  </a:ext>
                </a:extLst>
              </a:tr>
              <a:tr h="10119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Work Sans" pitchFamily="2" charset="-18"/>
                        </a:rPr>
                        <a:t>Právny proces</a:t>
                      </a:r>
                      <a:endParaRPr lang="sk-SK" sz="16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  <a:latin typeface="Work Sans" pitchFamily="2" charset="-18"/>
                        </a:rPr>
                        <a:t>Rodič požiada a súhlasí, </a:t>
                      </a:r>
                      <a:r>
                        <a:rPr lang="sk-SK" sz="1400" dirty="0" err="1">
                          <a:effectLst/>
                          <a:latin typeface="Work Sans" pitchFamily="2" charset="-18"/>
                        </a:rPr>
                        <a:t>CPP</a:t>
                      </a:r>
                      <a:r>
                        <a:rPr lang="sk-SK" sz="1400" dirty="0">
                          <a:effectLst/>
                          <a:latin typeface="Work Sans" pitchFamily="2" charset="-18"/>
                        </a:rPr>
                        <a:t> odporúča, škola vypracúva</a:t>
                      </a:r>
                      <a:endParaRPr lang="sk-SK" sz="14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  <a:latin typeface="Work Sans" pitchFamily="2" charset="-18"/>
                        </a:rPr>
                        <a:t>Rodič požiada a riaditeľ rozhodne (pri ŤZP odporúča CPP/lekár)</a:t>
                      </a:r>
                      <a:endParaRPr lang="sk-SK" sz="140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  <a:latin typeface="Work Sans" pitchFamily="2" charset="-18"/>
                        </a:rPr>
                        <a:t>Rodič požiada, škola vypracúva s rodičom, riaditeľ schvaľuje aj rozhoduje</a:t>
                      </a:r>
                      <a:endParaRPr lang="sk-SK" sz="1400" dirty="0">
                        <a:effectLst/>
                        <a:latin typeface="Work Sans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  <a:latin typeface="Work Sans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Rozhodnutie riaditeľa na žiadosť rodiča o oslobodení od dochádzania, odporúča </a:t>
                      </a:r>
                      <a:r>
                        <a:rPr lang="sk-SK" sz="1400" strike="sngStrike" dirty="0">
                          <a:effectLst/>
                          <a:latin typeface="Work Sans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CPP a </a:t>
                      </a:r>
                      <a:r>
                        <a:rPr lang="sk-SK" sz="1400" dirty="0">
                          <a:effectLst/>
                          <a:latin typeface="Work Sans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lekár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1493926"/>
                  </a:ext>
                </a:extLst>
              </a:tr>
            </a:tbl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B76EF5F3-C070-0CE8-656F-0860C0BE5F17}"/>
              </a:ext>
            </a:extLst>
          </p:cNvPr>
          <p:cNvSpPr txBox="1"/>
          <p:nvPr/>
        </p:nvSpPr>
        <p:spPr>
          <a:xfrm>
            <a:off x="4405523" y="6268670"/>
            <a:ext cx="4590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>
                <a:hlinkClick r:id="rId2"/>
              </a:rPr>
              <a:t>Usmernenie MŠ SR</a:t>
            </a:r>
            <a:r>
              <a:rPr lang="sk-SK" b="1" dirty="0"/>
              <a:t>; </a:t>
            </a:r>
            <a:r>
              <a:rPr lang="sk-SK" b="1" dirty="0">
                <a:hlinkClick r:id="rId3"/>
              </a:rPr>
              <a:t>článok úprava dochádzky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859033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7AF88-620A-6885-47EB-0D6D13BD1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>
            <a:normAutofit fontScale="90000"/>
          </a:bodyPr>
          <a:lstStyle/>
          <a:p>
            <a:r>
              <a:rPr lang="sk-SK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KOMPETENČNÉ PREPOJENIA</a:t>
            </a:r>
            <a:br>
              <a:rPr lang="sk-SK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C72C54-CACA-4226-1573-7188DBBA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095375"/>
            <a:ext cx="11366500" cy="53975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700" b="1" kern="100" dirty="0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MPSVaR:</a:t>
            </a:r>
            <a:endParaRPr lang="sk-SK" sz="1700" kern="100" dirty="0">
              <a:effectLst/>
              <a:latin typeface="Inka B Small Bl" panose="0200050306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k-SK" sz="1700" b="1" kern="100" dirty="0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CDR – prepojenie na 5 úrovni podpory – reforma poradenského systému 2022, </a:t>
            </a:r>
            <a:r>
              <a:rPr lang="sk-SK" sz="1700" b="1" kern="100" dirty="0" err="1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multidisciplinarita</a:t>
            </a:r>
            <a:r>
              <a:rPr lang="sk-SK" sz="1700" b="1" kern="100" dirty="0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k-SK" sz="1700" kern="100" dirty="0">
              <a:solidFill>
                <a:srgbClr val="ED7D31"/>
              </a:solidFill>
              <a:effectLst/>
              <a:latin typeface="Inka B Small Bl" panose="0200050306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k-SK" sz="1700" b="1" kern="100" dirty="0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Sociálno-právna ochrana detí a sociálna kuratela – prepojenie </a:t>
            </a:r>
            <a:r>
              <a:rPr lang="sk-SK" sz="1700" b="1" kern="100" dirty="0" err="1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ŠPT</a:t>
            </a:r>
            <a:r>
              <a:rPr lang="sk-SK" sz="1700" b="1" kern="100" dirty="0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700" b="1" kern="100" dirty="0" err="1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ŠVZ</a:t>
            </a:r>
            <a:r>
              <a:rPr lang="sk-SK" sz="1700" b="1" kern="100" dirty="0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, CPP, </a:t>
            </a:r>
            <a:r>
              <a:rPr lang="sk-SK" sz="1700" b="1" kern="100" dirty="0" err="1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ŠCPP</a:t>
            </a:r>
            <a:r>
              <a:rPr lang="sk-SK" sz="1700" b="1" kern="100" dirty="0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, CDR a sociálno-právnu ochranu,</a:t>
            </a:r>
            <a:endParaRPr lang="sk-SK" sz="1700" kern="100" dirty="0">
              <a:solidFill>
                <a:srgbClr val="ED7D31"/>
              </a:solidFill>
              <a:effectLst/>
              <a:latin typeface="Inka B Small Bl" panose="0200050306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k-SK" sz="1700" b="1" kern="100" dirty="0">
                <a:solidFill>
                  <a:srgbClr val="ED7D31"/>
                </a:solidFill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vytvára sa </a:t>
            </a:r>
            <a:r>
              <a:rPr lang="pt-BR" sz="1700" b="1" kern="100" dirty="0">
                <a:solidFill>
                  <a:srgbClr val="ED7D31"/>
                </a:solidFill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Koncepcia prevencie duševného zdravia v SR</a:t>
            </a:r>
            <a:r>
              <a:rPr lang="sk-SK" sz="1700" b="1" kern="100" dirty="0">
                <a:solidFill>
                  <a:srgbClr val="ED7D31"/>
                </a:solidFill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700" b="1" kern="100" dirty="0">
                <a:solidFill>
                  <a:srgbClr val="ED7D31"/>
                </a:solidFill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Odporúčania pre kampane na podporu duševného </a:t>
            </a:r>
            <a:r>
              <a:rPr lang="pl-PL" sz="1700" b="1" kern="100">
                <a:solidFill>
                  <a:srgbClr val="ED7D31"/>
                </a:solidFill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zdravia </a:t>
            </a:r>
            <a:r>
              <a:rPr lang="sk-SK" sz="1700" b="1" kern="100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k-SK" sz="1700" b="1" kern="100" dirty="0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Výbor pre primárnu prevenciu rady vlády pre duševné zdravie),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k-SK" sz="1700" b="1" kern="100" dirty="0">
                <a:solidFill>
                  <a:srgbClr val="ED7D31"/>
                </a:solidFill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Pracovná skupina pre integráciu cudzincov (november 2025).</a:t>
            </a:r>
            <a:endParaRPr lang="sk-SK" sz="1700" kern="100" dirty="0">
              <a:solidFill>
                <a:srgbClr val="ED7D31"/>
              </a:solidFill>
              <a:effectLst/>
              <a:latin typeface="Inka B Small Bl" panose="0200050306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700" b="1" kern="100" dirty="0">
                <a:solidFill>
                  <a:srgbClr val="4472C4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MV SR: </a:t>
            </a:r>
            <a:endParaRPr lang="sk-SK" sz="1700" kern="100" dirty="0">
              <a:effectLst/>
              <a:latin typeface="Inka B Small Bl" panose="0200050306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k-SK" sz="1700" b="1" kern="100" dirty="0">
                <a:solidFill>
                  <a:srgbClr val="4472C4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prepojenie s  prevenciou kriminality a informačnými kanceláriami pre obete trestných činov (besedy, diskusie v školách),</a:t>
            </a:r>
            <a:endParaRPr lang="sk-SK" sz="1700" kern="100" dirty="0">
              <a:effectLst/>
              <a:latin typeface="Inka B Small Bl" panose="0200050306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k-SK" sz="1700" b="1" kern="100" dirty="0">
                <a:solidFill>
                  <a:srgbClr val="4472C4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trestné oznámenia, ochrana mäkkých cieľov, seminár</a:t>
            </a:r>
            <a:r>
              <a:rPr lang="sk-SK" sz="1700" b="1" kern="100" dirty="0">
                <a:solidFill>
                  <a:srgbClr val="4472C4"/>
                </a:solidFill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e po školách v SR. </a:t>
            </a:r>
            <a:endParaRPr lang="sk-SK" sz="1700" kern="100" dirty="0">
              <a:effectLst/>
              <a:latin typeface="Inka B Small Bl" panose="0200050306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700" b="1" kern="100" dirty="0">
                <a:solidFill>
                  <a:srgbClr val="538135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MZ SR:</a:t>
            </a:r>
            <a:endParaRPr lang="sk-SK" sz="1700" kern="100" dirty="0">
              <a:effectLst/>
              <a:latin typeface="Inka B Small Bl" panose="0200050306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k-SK" sz="1700" b="1" kern="100" dirty="0">
                <a:solidFill>
                  <a:srgbClr val="538135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primárna prevencia (pracovná skupina Výbor pre psychosociálnu podporu),</a:t>
            </a:r>
            <a:endParaRPr lang="sk-SK" sz="1700" kern="100" dirty="0">
              <a:effectLst/>
              <a:latin typeface="Inka B Small Bl" panose="0200050306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k-SK" sz="1700" b="1" kern="100" dirty="0">
                <a:solidFill>
                  <a:srgbClr val="538135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zákon 242/2025 o psychologickej činnosti, </a:t>
            </a:r>
            <a:endParaRPr lang="sk-SK" sz="1700" kern="100" dirty="0">
              <a:effectLst/>
              <a:latin typeface="Inka B Small Bl" panose="0200050306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700" b="1" kern="100" dirty="0"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MS SR: </a:t>
            </a:r>
            <a:endParaRPr lang="sk-SK" sz="1700" kern="100" dirty="0">
              <a:effectLst/>
              <a:latin typeface="Inka B Small Bl" panose="0200050306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sk-SK" sz="1700" b="1" kern="100" dirty="0"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rodinné súdy a </a:t>
            </a:r>
            <a:r>
              <a:rPr lang="sk-SK" sz="1700" b="1" kern="100" dirty="0"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väzenská starostlivosť</a:t>
            </a:r>
            <a:r>
              <a:rPr lang="sk-SK" sz="1700" b="1" kern="100" dirty="0"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 o deti, mladých a ich rodinných príslušníkov,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sk-SK" sz="1700" b="1" kern="100" dirty="0"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Zdieľanie informácie a spolupráca pri trestných konaniach u maloletých, </a:t>
            </a:r>
            <a:endParaRPr lang="sk-SK" sz="1700" kern="100" dirty="0">
              <a:effectLst/>
              <a:latin typeface="Inka B Small Bl" panose="020005030600000200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67A8B62-EFEA-FC9F-78C2-CA28F848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276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Obrázok 24" descr="Obrázok, na ktorom je osoba, končatina, zápästie, kĺb&#10;&#10;Obsah vygenerovaný umelou inteligenciou môže byť nesprávny.">
            <a:extLst>
              <a:ext uri="{FF2B5EF4-FFF2-40B4-BE49-F238E27FC236}">
                <a16:creationId xmlns:a16="http://schemas.microsoft.com/office/drawing/2014/main" id="{890DC50E-8AD4-3174-1D03-317C25B94F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7425756" y="-1331224"/>
            <a:ext cx="3431129" cy="6093578"/>
          </a:xfrm>
          <a:prstGeom prst="rect">
            <a:avLst/>
          </a:prstGeom>
        </p:spPr>
      </p:pic>
      <p:pic>
        <p:nvPicPr>
          <p:cNvPr id="5" name="Obrázok 4" descr="Obrázok, na ktorom je nábytok, vnútri, podlaha, drevo&#10;&#10;Obsah vygenerovaný umelou inteligenciou môže byť nesprávny.">
            <a:extLst>
              <a:ext uri="{FF2B5EF4-FFF2-40B4-BE49-F238E27FC236}">
                <a16:creationId xmlns:a16="http://schemas.microsoft.com/office/drawing/2014/main" id="{202E125D-ED19-8A84-E73C-B576EAF43A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10"/>
            <a:ext cx="6093578" cy="3431119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1E765C6A-9153-47BC-A399-A6EED1ADE7BF}"/>
              </a:ext>
            </a:extLst>
          </p:cNvPr>
          <p:cNvSpPr txBox="1"/>
          <p:nvPr/>
        </p:nvSpPr>
        <p:spPr>
          <a:xfrm>
            <a:off x="1191965" y="552807"/>
            <a:ext cx="9801854" cy="2790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800" b="1" i="1" kern="1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Nie je ani tak dôležité, čo urobíte,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 kern="1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ale čo urobíte potom.</a:t>
            </a:r>
            <a:r>
              <a:rPr lang="en-US" sz="4800" b="1" kern="12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 (G. Landreth)</a:t>
            </a:r>
          </a:p>
        </p:txBody>
      </p:sp>
      <p:pic>
        <p:nvPicPr>
          <p:cNvPr id="6" name="Zástupný objekt pre obsah 5" descr="Obrázok, na ktorom je ošatenie, osoba, učiaci sa, stôl&#10;&#10;Obsah vygenerovaný umelou inteligenciou môže byť nesprávny.">
            <a:extLst>
              <a:ext uri="{FF2B5EF4-FFF2-40B4-BE49-F238E27FC236}">
                <a16:creationId xmlns:a16="http://schemas.microsoft.com/office/drawing/2014/main" id="{B61B2264-4299-CC6E-79BB-5EA200200A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7428504" y="2095645"/>
            <a:ext cx="3431129" cy="6093578"/>
          </a:xfrm>
          <a:prstGeom prst="rect">
            <a:avLst/>
          </a:prstGeom>
        </p:spPr>
      </p:pic>
      <p:pic>
        <p:nvPicPr>
          <p:cNvPr id="24" name="Obrázok 23" descr="Obrázok, na ktorom je tráva, ošatenie, exteriér, osoba&#10;&#10;Obsah vygenerovaný umelou inteligenciou môže byť nesprávny.">
            <a:extLst>
              <a:ext uri="{FF2B5EF4-FFF2-40B4-BE49-F238E27FC236}">
                <a16:creationId xmlns:a16="http://schemas.microsoft.com/office/drawing/2014/main" id="{4C679176-743D-F55F-706B-402957E0D5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1" y="3426870"/>
            <a:ext cx="6093578" cy="34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7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23E56972-397E-1E9A-2E9D-2BA3941B088F}"/>
              </a:ext>
            </a:extLst>
          </p:cNvPr>
          <p:cNvSpPr txBox="1"/>
          <p:nvPr/>
        </p:nvSpPr>
        <p:spPr>
          <a:xfrm>
            <a:off x="258092" y="1505435"/>
            <a:ext cx="4806966" cy="369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/>
              <a:t>„</a:t>
            </a:r>
            <a:r>
              <a:rPr lang="en-US" sz="3000" b="1" i="1" dirty="0"/>
              <a:t>Ak </a:t>
            </a:r>
            <a:r>
              <a:rPr lang="en-US" sz="3000" b="1" i="1" dirty="0" err="1"/>
              <a:t>dokážeme</a:t>
            </a:r>
            <a:r>
              <a:rPr lang="en-US" sz="3000" b="1" i="1" dirty="0"/>
              <a:t> </a:t>
            </a:r>
            <a:r>
              <a:rPr lang="en-US" sz="3000" b="1" i="1" dirty="0" err="1"/>
              <a:t>poskytnúť</a:t>
            </a:r>
            <a:r>
              <a:rPr lang="en-US" sz="3000" b="1" i="1" dirty="0"/>
              <a:t> </a:t>
            </a:r>
            <a:r>
              <a:rPr lang="en-US" sz="3000" b="1" i="1" dirty="0" err="1"/>
              <a:t>dieťaťu</a:t>
            </a:r>
            <a:r>
              <a:rPr lang="en-US" sz="3000" b="1" i="1" dirty="0"/>
              <a:t> </a:t>
            </a:r>
            <a:r>
              <a:rPr lang="en-US" sz="3000" b="1" i="1" dirty="0" err="1"/>
              <a:t>určitý</a:t>
            </a:r>
            <a:r>
              <a:rPr lang="en-US" sz="3000" b="1" i="1" dirty="0"/>
              <a:t> </a:t>
            </a:r>
            <a:r>
              <a:rPr lang="en-US" sz="3000" b="1" i="1" dirty="0" err="1"/>
              <a:t>typ</a:t>
            </a:r>
            <a:r>
              <a:rPr lang="en-US" sz="3000" b="1" i="1" dirty="0"/>
              <a:t> </a:t>
            </a:r>
            <a:r>
              <a:rPr lang="en-US" sz="3000" b="1" i="1" dirty="0" err="1"/>
              <a:t>pomáhajúceho</a:t>
            </a:r>
            <a:r>
              <a:rPr lang="en-US" sz="3000" b="1" i="1" dirty="0"/>
              <a:t> </a:t>
            </a:r>
            <a:r>
              <a:rPr lang="en-US" sz="3000" b="1" i="1" dirty="0" err="1"/>
              <a:t>vzťahu</a:t>
            </a:r>
            <a:r>
              <a:rPr lang="en-US" sz="3000" b="1" i="1" dirty="0"/>
              <a:t>, </a:t>
            </a:r>
            <a:r>
              <a:rPr lang="en-US" sz="3000" b="1" i="1" dirty="0" err="1"/>
              <a:t>objaví</a:t>
            </a:r>
            <a:r>
              <a:rPr lang="en-US" sz="3000" b="1" i="1" dirty="0"/>
              <a:t> v </a:t>
            </a:r>
            <a:r>
              <a:rPr lang="en-US" sz="3000" b="1" i="1" dirty="0" err="1"/>
              <a:t>sebe</a:t>
            </a:r>
            <a:r>
              <a:rPr lang="en-US" sz="3000" b="1" i="1" dirty="0"/>
              <a:t> </a:t>
            </a:r>
            <a:r>
              <a:rPr lang="en-US" sz="3000" b="1" i="1" dirty="0" err="1"/>
              <a:t>schopnosť</a:t>
            </a:r>
            <a:r>
              <a:rPr lang="en-US" sz="3000" b="1" i="1" dirty="0"/>
              <a:t> </a:t>
            </a:r>
            <a:r>
              <a:rPr lang="en-US" sz="3000" b="1" i="1" dirty="0" err="1"/>
              <a:t>využiť</a:t>
            </a:r>
            <a:r>
              <a:rPr lang="en-US" sz="3000" b="1" i="1" dirty="0"/>
              <a:t> </a:t>
            </a:r>
            <a:r>
              <a:rPr lang="en-US" sz="3000" b="1" i="1" dirty="0" err="1"/>
              <a:t>tento</a:t>
            </a:r>
            <a:r>
              <a:rPr lang="en-US" sz="3000" b="1" i="1" dirty="0"/>
              <a:t> </a:t>
            </a:r>
            <a:r>
              <a:rPr lang="en-US" sz="3000" b="1" i="1" dirty="0" err="1"/>
              <a:t>vzťah</a:t>
            </a:r>
            <a:r>
              <a:rPr lang="en-US" sz="3000" b="1" i="1" dirty="0"/>
              <a:t> k </a:t>
            </a:r>
            <a:r>
              <a:rPr lang="en-US" sz="3000" b="1" i="1" dirty="0" err="1"/>
              <a:t>svojmu</a:t>
            </a:r>
            <a:r>
              <a:rPr lang="en-US" sz="3000" b="1" i="1" dirty="0"/>
              <a:t> </a:t>
            </a:r>
            <a:r>
              <a:rPr lang="en-US" sz="3000" b="1" i="1" dirty="0" err="1"/>
              <a:t>rastu</a:t>
            </a:r>
            <a:r>
              <a:rPr lang="en-US" sz="3000" b="1" i="1" dirty="0"/>
              <a:t>...</a:t>
            </a:r>
            <a:r>
              <a:rPr lang="en-US" sz="3000" b="1" dirty="0"/>
              <a:t> “</a:t>
            </a:r>
            <a:r>
              <a:rPr lang="en-US" sz="3000" b="1" i="1" dirty="0"/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(Rogers, 1963)</a:t>
            </a:r>
          </a:p>
        </p:txBody>
      </p:sp>
      <p:pic>
        <p:nvPicPr>
          <p:cNvPr id="8" name="Obrázok 7" descr="Obrázok, na ktorom je zem, exteriér, podlaha&#10;&#10;Obsah vygenerovaný umelou inteligenciou môže byť nesprávny.">
            <a:extLst>
              <a:ext uri="{FF2B5EF4-FFF2-40B4-BE49-F238E27FC236}">
                <a16:creationId xmlns:a16="http://schemas.microsoft.com/office/drawing/2014/main" id="{CC8CBE98-8D5F-85D8-5CCD-3D40187307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>
            <a:fillRect/>
          </a:stretch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20" name="Obrázok 19" descr="Obrázok, na ktorom je text, rukopis, list, taška&#10;&#10;Obsah vygenerovaný umelou inteligenciou môže byť nesprávny.">
            <a:extLst>
              <a:ext uri="{FF2B5EF4-FFF2-40B4-BE49-F238E27FC236}">
                <a16:creationId xmlns:a16="http://schemas.microsoft.com/office/drawing/2014/main" id="{378801D8-0C6A-8A81-24AE-5FB662B0AC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6354286-697F-1556-B55C-28088060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356350"/>
            <a:ext cx="838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5E3CD6-6AC9-4F4F-BD6A-78D707A58F9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7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37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9A121A4-D3E4-001D-6CCD-5B0F61D4AACA}"/>
              </a:ext>
            </a:extLst>
          </p:cNvPr>
          <p:cNvSpPr txBox="1">
            <a:spLocks/>
          </p:cNvSpPr>
          <p:nvPr/>
        </p:nvSpPr>
        <p:spPr>
          <a:xfrm>
            <a:off x="6175305" y="1222958"/>
            <a:ext cx="53972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 err="1"/>
              <a:t>Ďakujem</a:t>
            </a:r>
            <a:r>
              <a:rPr lang="en-US" b="1" dirty="0"/>
              <a:t> za </a:t>
            </a:r>
            <a:r>
              <a:rPr lang="en-US" b="1" dirty="0" err="1"/>
              <a:t>pozornosť</a:t>
            </a:r>
            <a:endParaRPr lang="en-US" b="1" dirty="0"/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6BD0B707-90C0-3AE5-2B98-EE740B1D23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53" y="598677"/>
            <a:ext cx="4354420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59" name="Freeform: Shape 39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Obrázok 10" descr="Obrázok, na ktorom je cicavec, animák, kresba, umenie&#10;&#10;Automaticky generovaný popis">
            <a:extLst>
              <a:ext uri="{FF2B5EF4-FFF2-40B4-BE49-F238E27FC236}">
                <a16:creationId xmlns:a16="http://schemas.microsoft.com/office/drawing/2014/main" id="{99377331-9989-1AFC-DEF9-DAD321377E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" y="3526029"/>
            <a:ext cx="2625804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3178CF0C-D60D-B841-9C53-AFCEB74BAE06}"/>
              </a:ext>
            </a:extLst>
          </p:cNvPr>
          <p:cNvSpPr txBox="1"/>
          <p:nvPr/>
        </p:nvSpPr>
        <p:spPr>
          <a:xfrm>
            <a:off x="5769577" y="5979171"/>
            <a:ext cx="5397237" cy="89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www.inklucentrum.sk 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info@inklucentrum.sk</a:t>
            </a:r>
            <a:r>
              <a:rPr lang="en-US" dirty="0"/>
              <a:t>                  </a:t>
            </a:r>
            <a:r>
              <a:rPr lang="en-US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en-US" dirty="0"/>
              <a:t> | </a:t>
            </a:r>
            <a:r>
              <a:rPr lang="en-US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r>
              <a:rPr lang="en-US" dirty="0"/>
              <a:t> | </a:t>
            </a:r>
            <a:r>
              <a:rPr lang="en-US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US" dirty="0"/>
              <a:t> | </a:t>
            </a:r>
            <a:r>
              <a:rPr lang="en-US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lang="en-US" dirty="0"/>
          </a:p>
        </p:txBody>
      </p:sp>
      <p:sp>
        <p:nvSpPr>
          <p:cNvPr id="60" name="Arc 41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Zástupný objekt pre číslo snímky 32">
            <a:extLst>
              <a:ext uri="{FF2B5EF4-FFF2-40B4-BE49-F238E27FC236}">
                <a16:creationId xmlns:a16="http://schemas.microsoft.com/office/drawing/2014/main" id="{78F12B46-4D15-F768-1E38-64CDFA1C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5E3CD6-6AC9-4F4F-BD6A-78D707A58F98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0B8F0E0-FFE3-1A85-76FA-3DF47BE51D4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57" y="158885"/>
            <a:ext cx="1868838" cy="889923"/>
          </a:xfrm>
          <a:prstGeom prst="rect">
            <a:avLst/>
          </a:prstGeom>
        </p:spPr>
      </p:pic>
      <p:pic>
        <p:nvPicPr>
          <p:cNvPr id="2" name="Picture 2" descr="Úvod - SKU">
            <a:extLst>
              <a:ext uri="{FF2B5EF4-FFF2-40B4-BE49-F238E27FC236}">
                <a16:creationId xmlns:a16="http://schemas.microsoft.com/office/drawing/2014/main" id="{55A399D5-8E7C-1B1D-A1DC-66BF85A0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6030" y="239854"/>
            <a:ext cx="1821571" cy="8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6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819EFEFC-AB7B-412E-B64C-44556081638F}"/>
              </a:ext>
            </a:extLst>
          </p:cNvPr>
          <p:cNvSpPr/>
          <p:nvPr/>
        </p:nvSpPr>
        <p:spPr>
          <a:xfrm>
            <a:off x="436970" y="107590"/>
            <a:ext cx="4608512" cy="1192292"/>
          </a:xfrm>
          <a:prstGeom prst="rect">
            <a:avLst/>
          </a:prstGeom>
          <a:solidFill>
            <a:srgbClr val="3FB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539" dirty="0"/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7E05F023-9D42-4950-A890-F24364F34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837485"/>
              </p:ext>
            </p:extLst>
          </p:nvPr>
        </p:nvGraphicFramePr>
        <p:xfrm>
          <a:off x="2550485" y="579297"/>
          <a:ext cx="7445161" cy="3859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6">
            <a:extLst>
              <a:ext uri="{FF2B5EF4-FFF2-40B4-BE49-F238E27FC236}">
                <a16:creationId xmlns:a16="http://schemas.microsoft.com/office/drawing/2014/main" id="{091C4419-49CA-457C-8195-CF55EBEA8860}"/>
              </a:ext>
            </a:extLst>
          </p:cNvPr>
          <p:cNvGrpSpPr>
            <a:grpSpLocks noChangeAspect="1"/>
          </p:cNvGrpSpPr>
          <p:nvPr/>
        </p:nvGrpSpPr>
        <p:grpSpPr>
          <a:xfrm rot="948731">
            <a:off x="7915033" y="3319226"/>
            <a:ext cx="5972792" cy="5172438"/>
            <a:chOff x="0" y="0"/>
            <a:chExt cx="6350000" cy="54991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0438638-1982-460E-BE76-60972B9EAF4E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090C8">
                <a:alpha val="20784"/>
              </a:srgbClr>
            </a:solidFill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56E837D9-03C4-4D87-8175-49BA26511F43}"/>
              </a:ext>
            </a:extLst>
          </p:cNvPr>
          <p:cNvSpPr txBox="1">
            <a:spLocks/>
          </p:cNvSpPr>
          <p:nvPr/>
        </p:nvSpPr>
        <p:spPr>
          <a:xfrm>
            <a:off x="436970" y="-60059"/>
            <a:ext cx="460851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3600" dirty="0"/>
            </a:br>
            <a:r>
              <a:rPr lang="sk-SK" sz="3600" dirty="0"/>
              <a:t>ŠKOLSKÁ LEGISLATÍVA</a:t>
            </a:r>
            <a:endParaRPr lang="sk-SK" sz="2800" dirty="0"/>
          </a:p>
        </p:txBody>
      </p:sp>
      <p:graphicFrame>
        <p:nvGraphicFramePr>
          <p:cNvPr id="2" name="Zástupný objekt pre obsah 5">
            <a:extLst>
              <a:ext uri="{FF2B5EF4-FFF2-40B4-BE49-F238E27FC236}">
                <a16:creationId xmlns:a16="http://schemas.microsoft.com/office/drawing/2014/main" id="{1408AB98-F5B8-ED34-695E-25C4A97AB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49682"/>
              </p:ext>
            </p:extLst>
          </p:nvPr>
        </p:nvGraphicFramePr>
        <p:xfrm>
          <a:off x="85818" y="2903001"/>
          <a:ext cx="5436442" cy="364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Zástupný objekt pre obsah 5">
            <a:extLst>
              <a:ext uri="{FF2B5EF4-FFF2-40B4-BE49-F238E27FC236}">
                <a16:creationId xmlns:a16="http://schemas.microsoft.com/office/drawing/2014/main" id="{334ED6CE-CEEF-2814-F4B8-1BAE741AFE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888142"/>
              </p:ext>
            </p:extLst>
          </p:nvPr>
        </p:nvGraphicFramePr>
        <p:xfrm>
          <a:off x="5783336" y="3727425"/>
          <a:ext cx="5971694" cy="2635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Obdĺžnik 10">
            <a:extLst>
              <a:ext uri="{FF2B5EF4-FFF2-40B4-BE49-F238E27FC236}">
                <a16:creationId xmlns:a16="http://schemas.microsoft.com/office/drawing/2014/main" id="{54A11822-9F9F-60C2-4015-C46D00B10EC5}"/>
              </a:ext>
            </a:extLst>
          </p:cNvPr>
          <p:cNvSpPr/>
          <p:nvPr/>
        </p:nvSpPr>
        <p:spPr>
          <a:xfrm>
            <a:off x="3996006" y="5299072"/>
            <a:ext cx="3758465" cy="1359288"/>
          </a:xfrm>
          <a:prstGeom prst="rect">
            <a:avLst/>
          </a:prstGeom>
          <a:solidFill>
            <a:srgbClr val="3FB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539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A08DADB0-26CA-1422-3865-77D965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520" y="5393572"/>
            <a:ext cx="3492356" cy="1023746"/>
          </a:xfrm>
        </p:spPr>
        <p:txBody>
          <a:bodyPr>
            <a:normAutofit fontScale="90000"/>
          </a:bodyPr>
          <a:lstStyle/>
          <a:p>
            <a:br>
              <a:rPr lang="sk-SK" sz="3600" dirty="0"/>
            </a:br>
            <a:r>
              <a:rPr lang="sk-SK" sz="2800" dirty="0"/>
              <a:t>MULTIDISCIPLINÁRNA LEGISLATÍVA</a:t>
            </a:r>
          </a:p>
        </p:txBody>
      </p:sp>
    </p:spTree>
    <p:extLst>
      <p:ext uri="{BB962C8B-B14F-4D97-AF65-F5344CB8AC3E}">
        <p14:creationId xmlns:p14="http://schemas.microsoft.com/office/powerpoint/2010/main" val="94426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DCA5A2C-1247-A41E-C49F-FCE5D796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3</a:t>
            </a:fld>
            <a:endParaRPr lang="sk-SK"/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3DD99563-D7B3-B099-2D63-CEFE9BD97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759216"/>
              </p:ext>
            </p:extLst>
          </p:nvPr>
        </p:nvGraphicFramePr>
        <p:xfrm>
          <a:off x="469900" y="1030824"/>
          <a:ext cx="4737100" cy="4214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0554">
                  <a:extLst>
                    <a:ext uri="{9D8B030D-6E8A-4147-A177-3AD203B41FA5}">
                      <a16:colId xmlns:a16="http://schemas.microsoft.com/office/drawing/2014/main" val="3265617957"/>
                    </a:ext>
                  </a:extLst>
                </a:gridCol>
                <a:gridCol w="588067">
                  <a:extLst>
                    <a:ext uri="{9D8B030D-6E8A-4147-A177-3AD203B41FA5}">
                      <a16:colId xmlns:a16="http://schemas.microsoft.com/office/drawing/2014/main" val="632914745"/>
                    </a:ext>
                  </a:extLst>
                </a:gridCol>
                <a:gridCol w="708479">
                  <a:extLst>
                    <a:ext uri="{9D8B030D-6E8A-4147-A177-3AD203B41FA5}">
                      <a16:colId xmlns:a16="http://schemas.microsoft.com/office/drawing/2014/main" val="3441188967"/>
                    </a:ext>
                  </a:extLst>
                </a:gridCol>
              </a:tblGrid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ŠKOLY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škôl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detí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44937673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materské školy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3155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178766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033623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základné školy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2057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493743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6461908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gymnáziá a športové stredné školy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5655665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konzervatóriá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477325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stredné odborné školy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126998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3095422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stredné školy ostatných ministerstiev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2246490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špeciálne materské školy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220846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špeciálne základné školy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5540909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špeciálne gymnáziá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3307742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špeciálne stredné odborné školy 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0797127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špeciálne odborné učilištia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9402931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praktické školy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705861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školy pri zdravotníckych zariadeniach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5058640"/>
                  </a:ext>
                </a:extLst>
              </a:tr>
              <a:tr h="271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SPOLU: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6729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1.104.777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0582844"/>
                  </a:ext>
                </a:extLst>
              </a:tr>
            </a:tbl>
          </a:graphicData>
        </a:graphic>
      </p:graphicFrame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1D358686-4347-CA89-A73A-0AA5EFFC6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05710"/>
              </p:ext>
            </p:extLst>
          </p:nvPr>
        </p:nvGraphicFramePr>
        <p:xfrm>
          <a:off x="5467261" y="1030823"/>
          <a:ext cx="6116495" cy="4348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41">
                  <a:extLst>
                    <a:ext uri="{9D8B030D-6E8A-4147-A177-3AD203B41FA5}">
                      <a16:colId xmlns:a16="http://schemas.microsoft.com/office/drawing/2014/main" val="2508078315"/>
                    </a:ext>
                  </a:extLst>
                </a:gridCol>
                <a:gridCol w="3139616">
                  <a:extLst>
                    <a:ext uri="{9D8B030D-6E8A-4147-A177-3AD203B41FA5}">
                      <a16:colId xmlns:a16="http://schemas.microsoft.com/office/drawing/2014/main" val="487613339"/>
                    </a:ext>
                  </a:extLst>
                </a:gridCol>
                <a:gridCol w="1040635">
                  <a:extLst>
                    <a:ext uri="{9D8B030D-6E8A-4147-A177-3AD203B41FA5}">
                      <a16:colId xmlns:a16="http://schemas.microsoft.com/office/drawing/2014/main" val="3351265833"/>
                    </a:ext>
                  </a:extLst>
                </a:gridCol>
                <a:gridCol w="967568">
                  <a:extLst>
                    <a:ext uri="{9D8B030D-6E8A-4147-A177-3AD203B41FA5}">
                      <a16:colId xmlns:a16="http://schemas.microsoft.com/office/drawing/2014/main" val="1209347622"/>
                    </a:ext>
                  </a:extLst>
                </a:gridCol>
                <a:gridCol w="758335">
                  <a:extLst>
                    <a:ext uri="{9D8B030D-6E8A-4147-A177-3AD203B41FA5}">
                      <a16:colId xmlns:a16="http://schemas.microsoft.com/office/drawing/2014/main" val="1560000871"/>
                    </a:ext>
                  </a:extLst>
                </a:gridCol>
              </a:tblGrid>
              <a:tr h="6265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Špeciálne výchovné zariadenia    k 15. 9. 2024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zariadení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kapacita detí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reálny stav detí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37400637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Bratislavský kraj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6665808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Trnavský kraj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6085926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Nitriansky kraj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40344870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Banskobystrický kraj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6467403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Prešovský kraj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73607447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Košický kraj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7119712"/>
                  </a:ext>
                </a:extLst>
              </a:tr>
              <a:tr h="2130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Reedukačné centrum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5110119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Bratislavský kraj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845571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Trnavský kraj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5483264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Nitriansky kraj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4461624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Žilinský kraj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56314849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Košický kraj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38460446"/>
                  </a:ext>
                </a:extLst>
              </a:tr>
              <a:tr h="2130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Liečebno-výchovné sanatórium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58733752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Bratislavský kraj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0521526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Žilinský kraj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2849784"/>
                  </a:ext>
                </a:extLst>
              </a:tr>
              <a:tr h="20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Košický kraj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32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95934247"/>
                  </a:ext>
                </a:extLst>
              </a:tr>
              <a:tr h="2130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Diagnostické centrum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0519358"/>
                  </a:ext>
                </a:extLst>
              </a:tr>
              <a:tr h="2243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Slovenská republika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  <a:endParaRPr lang="sk-SK" sz="1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</a:t>
                      </a:r>
                      <a:endParaRPr lang="sk-SK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85014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295EF283-F13E-F9B7-C2B0-C4ECF9879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370" y="5379186"/>
            <a:ext cx="98586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KOLY: matersk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kladn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stredn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koly (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tane 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peci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lnych,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KOLSK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ZARIADENIA: Centra poradenstva a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prevencie (127 - CPP), Centra 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pecializovan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poradenstva a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prevencie (30 -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CPP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liečebno-výchovn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zariadenia (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LVS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diagnostick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centr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(DC) a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reedukačn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centr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1.9.2024 m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 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 financovaných 2896 členov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 asi ďal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ší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 700 z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rozpočtov 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kôl) a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9346 asistentov. CPP/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CPP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maj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asi 900 </a:t>
            </a:r>
            <a:r>
              <a:rPr kumimoji="0" lang="sk-SK" altLang="sk-SK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OZ</a:t>
            </a: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8F12F16-D98A-DE4D-A738-3D71C0A453FF}"/>
              </a:ext>
            </a:extLst>
          </p:cNvPr>
          <p:cNvSpPr txBox="1"/>
          <p:nvPr/>
        </p:nvSpPr>
        <p:spPr>
          <a:xfrm>
            <a:off x="309499" y="281277"/>
            <a:ext cx="8851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k-SK" altLang="sk-S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TATISTIKY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70485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2D4E52B-9A0B-F9AF-CD54-E42FD467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4</a:t>
            </a:fld>
            <a:endParaRPr lang="sk-SK"/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FF5ADDAE-92C3-8B79-40D8-32B1D2357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60871"/>
              </p:ext>
            </p:extLst>
          </p:nvPr>
        </p:nvGraphicFramePr>
        <p:xfrm>
          <a:off x="228282" y="989163"/>
          <a:ext cx="11460800" cy="2933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4777">
                  <a:extLst>
                    <a:ext uri="{9D8B030D-6E8A-4147-A177-3AD203B41FA5}">
                      <a16:colId xmlns:a16="http://schemas.microsoft.com/office/drawing/2014/main" val="3359712853"/>
                    </a:ext>
                  </a:extLst>
                </a:gridCol>
                <a:gridCol w="768780">
                  <a:extLst>
                    <a:ext uri="{9D8B030D-6E8A-4147-A177-3AD203B41FA5}">
                      <a16:colId xmlns:a16="http://schemas.microsoft.com/office/drawing/2014/main" val="2908693665"/>
                    </a:ext>
                  </a:extLst>
                </a:gridCol>
                <a:gridCol w="768780">
                  <a:extLst>
                    <a:ext uri="{9D8B030D-6E8A-4147-A177-3AD203B41FA5}">
                      <a16:colId xmlns:a16="http://schemas.microsoft.com/office/drawing/2014/main" val="3217115778"/>
                    </a:ext>
                  </a:extLst>
                </a:gridCol>
                <a:gridCol w="793551">
                  <a:extLst>
                    <a:ext uri="{9D8B030D-6E8A-4147-A177-3AD203B41FA5}">
                      <a16:colId xmlns:a16="http://schemas.microsoft.com/office/drawing/2014/main" val="2879389482"/>
                    </a:ext>
                  </a:extLst>
                </a:gridCol>
                <a:gridCol w="768780">
                  <a:extLst>
                    <a:ext uri="{9D8B030D-6E8A-4147-A177-3AD203B41FA5}">
                      <a16:colId xmlns:a16="http://schemas.microsoft.com/office/drawing/2014/main" val="667379796"/>
                    </a:ext>
                  </a:extLst>
                </a:gridCol>
                <a:gridCol w="768780">
                  <a:extLst>
                    <a:ext uri="{9D8B030D-6E8A-4147-A177-3AD203B41FA5}">
                      <a16:colId xmlns:a16="http://schemas.microsoft.com/office/drawing/2014/main" val="309754790"/>
                    </a:ext>
                  </a:extLst>
                </a:gridCol>
                <a:gridCol w="873846">
                  <a:extLst>
                    <a:ext uri="{9D8B030D-6E8A-4147-A177-3AD203B41FA5}">
                      <a16:colId xmlns:a16="http://schemas.microsoft.com/office/drawing/2014/main" val="1839180111"/>
                    </a:ext>
                  </a:extLst>
                </a:gridCol>
                <a:gridCol w="768780">
                  <a:extLst>
                    <a:ext uri="{9D8B030D-6E8A-4147-A177-3AD203B41FA5}">
                      <a16:colId xmlns:a16="http://schemas.microsoft.com/office/drawing/2014/main" val="1278264305"/>
                    </a:ext>
                  </a:extLst>
                </a:gridCol>
                <a:gridCol w="841387">
                  <a:extLst>
                    <a:ext uri="{9D8B030D-6E8A-4147-A177-3AD203B41FA5}">
                      <a16:colId xmlns:a16="http://schemas.microsoft.com/office/drawing/2014/main" val="4214034762"/>
                    </a:ext>
                  </a:extLst>
                </a:gridCol>
                <a:gridCol w="768780">
                  <a:extLst>
                    <a:ext uri="{9D8B030D-6E8A-4147-A177-3AD203B41FA5}">
                      <a16:colId xmlns:a16="http://schemas.microsoft.com/office/drawing/2014/main" val="373394590"/>
                    </a:ext>
                  </a:extLst>
                </a:gridCol>
                <a:gridCol w="926807">
                  <a:extLst>
                    <a:ext uri="{9D8B030D-6E8A-4147-A177-3AD203B41FA5}">
                      <a16:colId xmlns:a16="http://schemas.microsoft.com/office/drawing/2014/main" val="3229056977"/>
                    </a:ext>
                  </a:extLst>
                </a:gridCol>
                <a:gridCol w="768780">
                  <a:extLst>
                    <a:ext uri="{9D8B030D-6E8A-4147-A177-3AD203B41FA5}">
                      <a16:colId xmlns:a16="http://schemas.microsoft.com/office/drawing/2014/main" val="1984843775"/>
                    </a:ext>
                  </a:extLst>
                </a:gridCol>
                <a:gridCol w="878972">
                  <a:extLst>
                    <a:ext uri="{9D8B030D-6E8A-4147-A177-3AD203B41FA5}">
                      <a16:colId xmlns:a16="http://schemas.microsoft.com/office/drawing/2014/main" val="336227676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 dirty="0">
                          <a:effectLst/>
                        </a:rPr>
                        <a:t>počet detí so </a:t>
                      </a:r>
                      <a:r>
                        <a:rPr lang="sk-SK" sz="1500" kern="0" dirty="0" err="1">
                          <a:effectLst/>
                        </a:rPr>
                        <a:t>ŠVVP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Súhrnom</a:t>
                      </a:r>
                      <a:endParaRPr lang="sk-SK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syndróm</a:t>
                      </a:r>
                      <a:endParaRPr lang="sk-SK" sz="13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autizmu</a:t>
                      </a:r>
                      <a:endParaRPr lang="sk-SK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mentálne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sluchové</a:t>
                      </a:r>
                      <a:endParaRPr lang="sk-SK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zrakové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narušená</a:t>
                      </a:r>
                      <a:endParaRPr lang="sk-SK" sz="13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 err="1">
                          <a:effectLst/>
                        </a:rPr>
                        <a:t>komunik</a:t>
                      </a:r>
                      <a:r>
                        <a:rPr lang="sk-SK" sz="1300" kern="0" dirty="0">
                          <a:effectLst/>
                        </a:rPr>
                        <a:t>.</a:t>
                      </a:r>
                      <a:endParaRPr lang="sk-SK" sz="13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schopnosť</a:t>
                      </a:r>
                      <a:endParaRPr lang="sk-SK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telesne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poruchy</a:t>
                      </a:r>
                      <a:endParaRPr lang="sk-SK" sz="13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správania</a:t>
                      </a:r>
                      <a:endParaRPr lang="sk-SK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vývinové</a:t>
                      </a:r>
                      <a:endParaRPr lang="sk-SK" sz="13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poruchy</a:t>
                      </a:r>
                      <a:endParaRPr lang="sk-SK" sz="13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učenia</a:t>
                      </a:r>
                      <a:endParaRPr lang="sk-SK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intelektovo</a:t>
                      </a:r>
                      <a:endParaRPr lang="sk-SK" sz="13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nadaní</a:t>
                      </a:r>
                      <a:endParaRPr lang="sk-SK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iné</a:t>
                      </a:r>
                      <a:endParaRPr lang="sk-SK" sz="13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>
                          <a:effectLst/>
                        </a:rPr>
                        <a:t> </a:t>
                      </a:r>
                      <a:endParaRPr lang="sk-SK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zo sociálne</a:t>
                      </a:r>
                      <a:endParaRPr lang="sk-SK" sz="13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 err="1">
                          <a:effectLst/>
                        </a:rPr>
                        <a:t>znevýhod</a:t>
                      </a:r>
                      <a:r>
                        <a:rPr lang="sk-SK" sz="1300" kern="0" dirty="0">
                          <a:effectLst/>
                        </a:rPr>
                        <a:t>.</a:t>
                      </a:r>
                      <a:endParaRPr lang="sk-SK" sz="13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300" kern="0" dirty="0">
                          <a:effectLst/>
                        </a:rPr>
                        <a:t>prostredia</a:t>
                      </a:r>
                      <a:endParaRPr lang="sk-SK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451352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>
                          <a:effectLst/>
                        </a:rPr>
                        <a:t>Bratislavský kraj    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</a:rPr>
                        <a:t>8679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644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93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76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42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939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58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65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4206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535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2021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118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0233284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>
                          <a:effectLst/>
                        </a:rPr>
                        <a:t>Trnavský kraj        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5701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406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</a:rPr>
                        <a:t>163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48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</a:rPr>
                        <a:t>39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719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</a:rPr>
                        <a:t>70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44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</a:rPr>
                        <a:t>2645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29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1538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263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5003198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>
                          <a:effectLst/>
                        </a:rPr>
                        <a:t>Trenčiansky kraj     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5562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534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91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70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40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844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72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59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2211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</a:rPr>
                        <a:t>63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</a:rPr>
                        <a:t>1578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157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44366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>
                          <a:effectLst/>
                        </a:rPr>
                        <a:t>Nitriansky kraj      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6461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349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668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72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38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763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78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77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2747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68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1601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</a:rPr>
                        <a:t>952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9135561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>
                          <a:effectLst/>
                        </a:rPr>
                        <a:t>Žilinský kraj        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8087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469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199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68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77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1480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89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45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3435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152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2073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</a:rPr>
                        <a:t>252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933242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>
                          <a:effectLst/>
                        </a:rPr>
                        <a:t>Banskobystrický kraj 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7142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373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693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67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70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999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71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87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3115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193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1474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</a:rPr>
                        <a:t>4448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793866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>
                          <a:effectLst/>
                        </a:rPr>
                        <a:t>Prešovský kraj       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7750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277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1047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140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68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724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106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63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4235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226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864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</a:rPr>
                        <a:t>15245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748324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>
                          <a:effectLst/>
                        </a:rPr>
                        <a:t>Košický kraj         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7670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466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1079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128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45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746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112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101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4012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218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763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</a:rPr>
                        <a:t>14063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87278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>
                          <a:effectLst/>
                        </a:rPr>
                        <a:t>Slovenská republika  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57052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3518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4033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669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419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7214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656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541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26606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1484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>
                          <a:effectLst/>
                        </a:rPr>
                        <a:t>11912</a:t>
                      </a: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</a:rPr>
                        <a:t>35498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26320645"/>
                  </a:ext>
                </a:extLst>
              </a:tr>
            </a:tbl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23E4E6BF-30D7-425C-0B7C-6C08A85E2907}"/>
              </a:ext>
            </a:extLst>
          </p:cNvPr>
          <p:cNvSpPr txBox="1"/>
          <p:nvPr/>
        </p:nvSpPr>
        <p:spPr>
          <a:xfrm>
            <a:off x="309499" y="281277"/>
            <a:ext cx="8851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k-SK" altLang="sk-S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k-SK" altLang="sk-S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TATISTIKY</a:t>
            </a:r>
            <a:endParaRPr lang="sk-SK" sz="4000" dirty="0"/>
          </a:p>
        </p:txBody>
      </p:sp>
      <p:graphicFrame>
        <p:nvGraphicFramePr>
          <p:cNvPr id="9" name="Tabuľka 8">
            <a:extLst>
              <a:ext uri="{FF2B5EF4-FFF2-40B4-BE49-F238E27FC236}">
                <a16:creationId xmlns:a16="http://schemas.microsoft.com/office/drawing/2014/main" id="{1623642A-78EC-7BEF-2822-C84911EE2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471892"/>
              </p:ext>
            </p:extLst>
          </p:nvPr>
        </p:nvGraphicFramePr>
        <p:xfrm>
          <a:off x="228282" y="4082882"/>
          <a:ext cx="11460800" cy="1708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8167">
                  <a:extLst>
                    <a:ext uri="{9D8B030D-6E8A-4147-A177-3AD203B41FA5}">
                      <a16:colId xmlns:a16="http://schemas.microsoft.com/office/drawing/2014/main" val="3359712853"/>
                    </a:ext>
                  </a:extLst>
                </a:gridCol>
                <a:gridCol w="1353993">
                  <a:extLst>
                    <a:ext uri="{9D8B030D-6E8A-4147-A177-3AD203B41FA5}">
                      <a16:colId xmlns:a16="http://schemas.microsoft.com/office/drawing/2014/main" val="2908693665"/>
                    </a:ext>
                  </a:extLst>
                </a:gridCol>
                <a:gridCol w="1353993">
                  <a:extLst>
                    <a:ext uri="{9D8B030D-6E8A-4147-A177-3AD203B41FA5}">
                      <a16:colId xmlns:a16="http://schemas.microsoft.com/office/drawing/2014/main" val="3217115778"/>
                    </a:ext>
                  </a:extLst>
                </a:gridCol>
                <a:gridCol w="1397622">
                  <a:extLst>
                    <a:ext uri="{9D8B030D-6E8A-4147-A177-3AD203B41FA5}">
                      <a16:colId xmlns:a16="http://schemas.microsoft.com/office/drawing/2014/main" val="2879389482"/>
                    </a:ext>
                  </a:extLst>
                </a:gridCol>
                <a:gridCol w="1353993">
                  <a:extLst>
                    <a:ext uri="{9D8B030D-6E8A-4147-A177-3AD203B41FA5}">
                      <a16:colId xmlns:a16="http://schemas.microsoft.com/office/drawing/2014/main" val="667379796"/>
                    </a:ext>
                  </a:extLst>
                </a:gridCol>
                <a:gridCol w="1353993">
                  <a:extLst>
                    <a:ext uri="{9D8B030D-6E8A-4147-A177-3AD203B41FA5}">
                      <a16:colId xmlns:a16="http://schemas.microsoft.com/office/drawing/2014/main" val="309754790"/>
                    </a:ext>
                  </a:extLst>
                </a:gridCol>
                <a:gridCol w="1539039">
                  <a:extLst>
                    <a:ext uri="{9D8B030D-6E8A-4147-A177-3AD203B41FA5}">
                      <a16:colId xmlns:a16="http://schemas.microsoft.com/office/drawing/2014/main" val="1839180111"/>
                    </a:ext>
                  </a:extLst>
                </a:gridCol>
              </a:tblGrid>
              <a:tr h="927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kern="0" dirty="0">
                          <a:effectLst/>
                        </a:rPr>
                        <a:t>Cudzinci/úpravy dochádzky bez špeciálnych škôl (</a:t>
                      </a: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 národností</a:t>
                      </a:r>
                      <a:r>
                        <a:rPr lang="sk-SK" sz="1500" kern="0" dirty="0">
                          <a:effectLst/>
                        </a:rPr>
                        <a:t>)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 dirty="0" err="1">
                          <a:effectLst/>
                        </a:rPr>
                        <a:t>ZZ</a:t>
                      </a:r>
                      <a:r>
                        <a:rPr lang="sk-SK" sz="1500" kern="0" dirty="0">
                          <a:effectLst/>
                        </a:rPr>
                        <a:t> oslobodené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 dirty="0">
                          <a:effectLst/>
                        </a:rPr>
                        <a:t>IV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 dirty="0">
                          <a:effectLst/>
                        </a:rPr>
                        <a:t>Domáce vzdelávanie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IUP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kern="0" dirty="0">
                          <a:effectLst/>
                        </a:rPr>
                        <a:t>väzenie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Cudzinci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4513526"/>
                  </a:ext>
                </a:extLst>
              </a:tr>
              <a:tr h="26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 dirty="0">
                          <a:effectLst/>
                        </a:rPr>
                        <a:t>MŠ 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sk-S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02332842"/>
                  </a:ext>
                </a:extLst>
              </a:tr>
              <a:tr h="26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ZŠ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13294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50031987"/>
                  </a:ext>
                </a:extLst>
              </a:tr>
              <a:tr h="26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0" dirty="0" err="1">
                          <a:effectLst/>
                        </a:rPr>
                        <a:t>SŠ</a:t>
                      </a:r>
                      <a:endParaRPr lang="sk-S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5744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4436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60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12BBEB2-1460-E88A-FC76-3432014A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5</a:t>
            </a:fld>
            <a:endParaRPr lang="sk-SK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61556BF-7392-5F27-F530-45529A5AF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82497"/>
              </p:ext>
            </p:extLst>
          </p:nvPr>
        </p:nvGraphicFramePr>
        <p:xfrm>
          <a:off x="991552" y="392748"/>
          <a:ext cx="10208895" cy="607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BlokTextu 18">
            <a:extLst>
              <a:ext uri="{FF2B5EF4-FFF2-40B4-BE49-F238E27FC236}">
                <a16:creationId xmlns:a16="http://schemas.microsoft.com/office/drawing/2014/main" id="{CD6D7740-DE9E-19DB-ED9F-C697553D4366}"/>
              </a:ext>
            </a:extLst>
          </p:cNvPr>
          <p:cNvSpPr txBox="1"/>
          <p:nvPr/>
        </p:nvSpPr>
        <p:spPr>
          <a:xfrm>
            <a:off x="991552" y="392747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SYSTÉM PORADENSTVA A PREVENCIE</a:t>
            </a:r>
            <a:endParaRPr lang="sk-SK" dirty="0"/>
          </a:p>
        </p:txBody>
      </p:sp>
      <p:sp>
        <p:nvSpPr>
          <p:cNvPr id="20" name="Šípka: päťuholník 19">
            <a:extLst>
              <a:ext uri="{FF2B5EF4-FFF2-40B4-BE49-F238E27FC236}">
                <a16:creationId xmlns:a16="http://schemas.microsoft.com/office/drawing/2014/main" id="{529775EB-7DC1-E32C-EA95-2EE096C6970D}"/>
              </a:ext>
            </a:extLst>
          </p:cNvPr>
          <p:cNvSpPr/>
          <p:nvPr/>
        </p:nvSpPr>
        <p:spPr>
          <a:xfrm>
            <a:off x="2546032" y="2613978"/>
            <a:ext cx="977900" cy="484505"/>
          </a:xfrm>
          <a:prstGeom prst="homePlat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1100" b="1" kern="120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NP POP 3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Šípka: päťuholník 20">
            <a:extLst>
              <a:ext uri="{FF2B5EF4-FFF2-40B4-BE49-F238E27FC236}">
                <a16:creationId xmlns:a16="http://schemas.microsoft.com/office/drawing/2014/main" id="{477A3A3F-9367-B81F-4E5F-7A1FEA54DC8A}"/>
              </a:ext>
            </a:extLst>
          </p:cNvPr>
          <p:cNvSpPr/>
          <p:nvPr/>
        </p:nvSpPr>
        <p:spPr>
          <a:xfrm flipH="1">
            <a:off x="8501697" y="3760153"/>
            <a:ext cx="1144270" cy="484505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900" b="1" kern="120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NP duševné zdravie a dáta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Šípka: päťuholník 21">
            <a:extLst>
              <a:ext uri="{FF2B5EF4-FFF2-40B4-BE49-F238E27FC236}">
                <a16:creationId xmlns:a16="http://schemas.microsoft.com/office/drawing/2014/main" id="{7A65A75A-3B95-B394-1352-B87058DED578}"/>
              </a:ext>
            </a:extLst>
          </p:cNvPr>
          <p:cNvSpPr/>
          <p:nvPr/>
        </p:nvSpPr>
        <p:spPr>
          <a:xfrm flipH="1">
            <a:off x="8395652" y="2613343"/>
            <a:ext cx="1069340" cy="484505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900" b="1" kern="120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DOV 1, 2 pre poradne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Šípka: päťuholník 1">
            <a:extLst>
              <a:ext uri="{FF2B5EF4-FFF2-40B4-BE49-F238E27FC236}">
                <a16:creationId xmlns:a16="http://schemas.microsoft.com/office/drawing/2014/main" id="{57D354F3-45A7-B8FC-CEAE-644FDFCD4A45}"/>
              </a:ext>
            </a:extLst>
          </p:cNvPr>
          <p:cNvSpPr/>
          <p:nvPr/>
        </p:nvSpPr>
        <p:spPr>
          <a:xfrm>
            <a:off x="2546032" y="1960958"/>
            <a:ext cx="977900" cy="484505"/>
          </a:xfrm>
          <a:prstGeom prst="homePlate">
            <a:avLst/>
          </a:prstGeom>
          <a:ln>
            <a:prstDash val="sysDot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1100" b="1" i="1" kern="1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NP nadanie</a:t>
            </a:r>
            <a:endParaRPr lang="sk-SK" sz="1100" i="1" kern="100" dirty="0">
              <a:solidFill>
                <a:schemeClr val="accent2">
                  <a:lumMod val="40000"/>
                  <a:lumOff val="6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9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B167A39-0669-6B8C-4A5B-A52D005E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6</a:t>
            </a:fld>
            <a:endParaRPr lang="sk-SK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61556BF-7392-5F27-F530-45529A5AFE7F}"/>
              </a:ext>
            </a:extLst>
          </p:cNvPr>
          <p:cNvGraphicFramePr/>
          <p:nvPr/>
        </p:nvGraphicFramePr>
        <p:xfrm>
          <a:off x="991552" y="392748"/>
          <a:ext cx="10208895" cy="607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Šípka: päťuholník 5">
            <a:extLst>
              <a:ext uri="{FF2B5EF4-FFF2-40B4-BE49-F238E27FC236}">
                <a16:creationId xmlns:a16="http://schemas.microsoft.com/office/drawing/2014/main" id="{3CB27037-C268-9C36-E003-1BD49BF890EF}"/>
              </a:ext>
            </a:extLst>
          </p:cNvPr>
          <p:cNvSpPr/>
          <p:nvPr/>
        </p:nvSpPr>
        <p:spPr>
          <a:xfrm flipH="1">
            <a:off x="8527188" y="2772788"/>
            <a:ext cx="886460" cy="48450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1100" b="1" kern="1200">
                <a:solidFill>
                  <a:srgbClr val="FFFFFF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NP PUŠD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Šípka: päťuholník 6">
            <a:extLst>
              <a:ext uri="{FF2B5EF4-FFF2-40B4-BE49-F238E27FC236}">
                <a16:creationId xmlns:a16="http://schemas.microsoft.com/office/drawing/2014/main" id="{A6BD25E4-E6B1-6442-AF5F-D87F02F5374B}"/>
              </a:ext>
            </a:extLst>
          </p:cNvPr>
          <p:cNvSpPr/>
          <p:nvPr/>
        </p:nvSpPr>
        <p:spPr>
          <a:xfrm flipH="1">
            <a:off x="8480198" y="1891408"/>
            <a:ext cx="1009015" cy="484505"/>
          </a:xfrm>
          <a:prstGeom prst="homePlat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900" b="1" kern="120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NP jazyková podpora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Šípka: päťuholník 7">
            <a:extLst>
              <a:ext uri="{FF2B5EF4-FFF2-40B4-BE49-F238E27FC236}">
                <a16:creationId xmlns:a16="http://schemas.microsoft.com/office/drawing/2014/main" id="{E199C39C-8F01-EF8E-9A09-B496F66046BE}"/>
              </a:ext>
            </a:extLst>
          </p:cNvPr>
          <p:cNvSpPr/>
          <p:nvPr/>
        </p:nvSpPr>
        <p:spPr>
          <a:xfrm>
            <a:off x="2575968" y="2377818"/>
            <a:ext cx="1130300" cy="638175"/>
          </a:xfrm>
          <a:prstGeom prst="homePlat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1100" b="1" kern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NP POP  1,2,3 (31.8.2026)</a:t>
            </a:r>
            <a:endParaRPr lang="sk-SK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Šípka: päťuholník 8">
            <a:extLst>
              <a:ext uri="{FF2B5EF4-FFF2-40B4-BE49-F238E27FC236}">
                <a16:creationId xmlns:a16="http://schemas.microsoft.com/office/drawing/2014/main" id="{1F9C68FF-4A14-67F7-EF46-E97E58989F7F}"/>
              </a:ext>
            </a:extLst>
          </p:cNvPr>
          <p:cNvSpPr/>
          <p:nvPr/>
        </p:nvSpPr>
        <p:spPr>
          <a:xfrm>
            <a:off x="2673758" y="3470018"/>
            <a:ext cx="1029335" cy="484505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900" b="1" kern="120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NP duševné zdravie a dáta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Bublina reči: oválna 9">
            <a:extLst>
              <a:ext uri="{FF2B5EF4-FFF2-40B4-BE49-F238E27FC236}">
                <a16:creationId xmlns:a16="http://schemas.microsoft.com/office/drawing/2014/main" id="{1425C404-142C-4C1C-A356-F9C3D3DD7506}"/>
              </a:ext>
            </a:extLst>
          </p:cNvPr>
          <p:cNvSpPr/>
          <p:nvPr/>
        </p:nvSpPr>
        <p:spPr>
          <a:xfrm>
            <a:off x="9635898" y="2935983"/>
            <a:ext cx="2108200" cy="1274445"/>
          </a:xfrm>
          <a:prstGeom prst="wedgeEllipseCallout">
            <a:avLst>
              <a:gd name="adj1" fmla="val -217650"/>
              <a:gd name="adj2" fmla="val -7896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1100" b="1" kern="100">
                <a:solidFill>
                  <a:srgbClr val="C5E0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Metodika financovania podporných opatrení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Šípka: päťuholník 10">
            <a:extLst>
              <a:ext uri="{FF2B5EF4-FFF2-40B4-BE49-F238E27FC236}">
                <a16:creationId xmlns:a16="http://schemas.microsoft.com/office/drawing/2014/main" id="{8D856C5F-E0A4-7FA0-789E-354FC3479977}"/>
              </a:ext>
            </a:extLst>
          </p:cNvPr>
          <p:cNvSpPr/>
          <p:nvPr/>
        </p:nvSpPr>
        <p:spPr>
          <a:xfrm flipH="1">
            <a:off x="8524648" y="5041643"/>
            <a:ext cx="1274445" cy="48450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1100" b="1" kern="1200">
                <a:solidFill>
                  <a:srgbClr val="ED7D31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POO debarierizácia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Šípka: päťuholník 11">
            <a:extLst>
              <a:ext uri="{FF2B5EF4-FFF2-40B4-BE49-F238E27FC236}">
                <a16:creationId xmlns:a16="http://schemas.microsoft.com/office/drawing/2014/main" id="{2333DB02-8D2F-9445-F837-12359331831C}"/>
              </a:ext>
            </a:extLst>
          </p:cNvPr>
          <p:cNvSpPr/>
          <p:nvPr/>
        </p:nvSpPr>
        <p:spPr>
          <a:xfrm flipH="1">
            <a:off x="8586878" y="3724653"/>
            <a:ext cx="1052195" cy="484505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900" b="1" kern="120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NP desegregácia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Šípka: päťuholník 12">
            <a:extLst>
              <a:ext uri="{FF2B5EF4-FFF2-40B4-BE49-F238E27FC236}">
                <a16:creationId xmlns:a16="http://schemas.microsoft.com/office/drawing/2014/main" id="{0FD6BEF5-6055-31A0-C2E4-AE5EE75D77C3}"/>
              </a:ext>
            </a:extLst>
          </p:cNvPr>
          <p:cNvSpPr/>
          <p:nvPr/>
        </p:nvSpPr>
        <p:spPr>
          <a:xfrm flipH="1">
            <a:off x="8602753" y="1165603"/>
            <a:ext cx="956945" cy="60007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1100" b="1" kern="1200">
                <a:solidFill>
                  <a:srgbClr val="FFFFFF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sk-SK" sz="900" b="1" kern="1200">
                <a:solidFill>
                  <a:srgbClr val="FFFFFF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 ISCED 2 pre špec. školy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FC3A407E-141F-2B3B-1E35-4F189A0D72ED}"/>
              </a:ext>
            </a:extLst>
          </p:cNvPr>
          <p:cNvSpPr txBox="1"/>
          <p:nvPr/>
        </p:nvSpPr>
        <p:spPr>
          <a:xfrm>
            <a:off x="991552" y="392747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SYSTÉM PODPORNÝCH OPATRENÍ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283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8B6A517-AC98-ABFB-3935-D8A1E848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3CD6-6AC9-4F4F-BD6A-78D707A58F98}" type="slidenum">
              <a:rPr lang="sk-SK" smtClean="0"/>
              <a:t>7</a:t>
            </a:fld>
            <a:endParaRPr lang="sk-SK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61556BF-7392-5F27-F530-45529A5AF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344604"/>
              </p:ext>
            </p:extLst>
          </p:nvPr>
        </p:nvGraphicFramePr>
        <p:xfrm>
          <a:off x="991552" y="648970"/>
          <a:ext cx="10208895" cy="607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Šípka: päťuholník 5">
            <a:extLst>
              <a:ext uri="{FF2B5EF4-FFF2-40B4-BE49-F238E27FC236}">
                <a16:creationId xmlns:a16="http://schemas.microsoft.com/office/drawing/2014/main" id="{AE802AE2-97AD-DF3A-7FB7-6BE77A471961}"/>
              </a:ext>
            </a:extLst>
          </p:cNvPr>
          <p:cNvSpPr/>
          <p:nvPr/>
        </p:nvSpPr>
        <p:spPr>
          <a:xfrm>
            <a:off x="2612390" y="2321243"/>
            <a:ext cx="1028065" cy="48450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1100" b="1" kern="1200">
                <a:solidFill>
                  <a:srgbClr val="FFFFFF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NP PUŠD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Šípka: päťuholník 6">
            <a:extLst>
              <a:ext uri="{FF2B5EF4-FFF2-40B4-BE49-F238E27FC236}">
                <a16:creationId xmlns:a16="http://schemas.microsoft.com/office/drawing/2014/main" id="{0E701003-F2F9-A884-7A56-9605495B2AAC}"/>
              </a:ext>
            </a:extLst>
          </p:cNvPr>
          <p:cNvSpPr/>
          <p:nvPr/>
        </p:nvSpPr>
        <p:spPr>
          <a:xfrm>
            <a:off x="2593340" y="2959418"/>
            <a:ext cx="1028700" cy="4953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900" b="1" kern="120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IVP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Šípka: päťuholník 7">
            <a:extLst>
              <a:ext uri="{FF2B5EF4-FFF2-40B4-BE49-F238E27FC236}">
                <a16:creationId xmlns:a16="http://schemas.microsoft.com/office/drawing/2014/main" id="{2D4E16E7-9C41-F17D-37AB-48E887F751CB}"/>
              </a:ext>
            </a:extLst>
          </p:cNvPr>
          <p:cNvSpPr/>
          <p:nvPr/>
        </p:nvSpPr>
        <p:spPr>
          <a:xfrm>
            <a:off x="2621915" y="1673543"/>
            <a:ext cx="1047750" cy="484505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900" b="1" kern="120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NP duševné zdravie a dáta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Šípka: päťuholník 8">
            <a:extLst>
              <a:ext uri="{FF2B5EF4-FFF2-40B4-BE49-F238E27FC236}">
                <a16:creationId xmlns:a16="http://schemas.microsoft.com/office/drawing/2014/main" id="{3ED2F0A7-00BE-06F2-D8E1-DDB993A62FCE}"/>
              </a:ext>
            </a:extLst>
          </p:cNvPr>
          <p:cNvSpPr/>
          <p:nvPr/>
        </p:nvSpPr>
        <p:spPr>
          <a:xfrm>
            <a:off x="2668270" y="3511868"/>
            <a:ext cx="957580" cy="484505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900" b="1" kern="120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NP desegregácia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Šípka: päťuholník 9">
            <a:extLst>
              <a:ext uri="{FF2B5EF4-FFF2-40B4-BE49-F238E27FC236}">
                <a16:creationId xmlns:a16="http://schemas.microsoft.com/office/drawing/2014/main" id="{6ADD5F3B-90D3-BB1B-87C7-77B48E7591ED}"/>
              </a:ext>
            </a:extLst>
          </p:cNvPr>
          <p:cNvSpPr/>
          <p:nvPr/>
        </p:nvSpPr>
        <p:spPr>
          <a:xfrm flipH="1">
            <a:off x="8508365" y="1702118"/>
            <a:ext cx="1181100" cy="51435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1100" b="1" kern="1200">
                <a:solidFill>
                  <a:srgbClr val="FFFFFF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sk-SK" sz="900" b="1" kern="1200">
                <a:solidFill>
                  <a:srgbClr val="FFFFFF"/>
                </a:solidFill>
                <a:effectLst/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 PUŠD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Šípka: päťuholník 10">
            <a:extLst>
              <a:ext uri="{FF2B5EF4-FFF2-40B4-BE49-F238E27FC236}">
                <a16:creationId xmlns:a16="http://schemas.microsoft.com/office/drawing/2014/main" id="{3CCE1F30-EDD8-FBCA-7947-7DEC31DC99F9}"/>
              </a:ext>
            </a:extLst>
          </p:cNvPr>
          <p:cNvSpPr/>
          <p:nvPr/>
        </p:nvSpPr>
        <p:spPr>
          <a:xfrm flipH="1">
            <a:off x="8622665" y="2397443"/>
            <a:ext cx="1133475" cy="484505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900" b="1" kern="120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NP duševné zdravie a dáta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Šípka: päťuholník 11">
            <a:extLst>
              <a:ext uri="{FF2B5EF4-FFF2-40B4-BE49-F238E27FC236}">
                <a16:creationId xmlns:a16="http://schemas.microsoft.com/office/drawing/2014/main" id="{7B6EFBC2-26E0-5A8C-D00E-EAB920FD4F43}"/>
              </a:ext>
            </a:extLst>
          </p:cNvPr>
          <p:cNvSpPr/>
          <p:nvPr/>
        </p:nvSpPr>
        <p:spPr>
          <a:xfrm flipH="1">
            <a:off x="8651240" y="3027363"/>
            <a:ext cx="952500" cy="484505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900" b="1" kern="120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NP desegregácia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Šípka: päťuholník 12">
            <a:extLst>
              <a:ext uri="{FF2B5EF4-FFF2-40B4-BE49-F238E27FC236}">
                <a16:creationId xmlns:a16="http://schemas.microsoft.com/office/drawing/2014/main" id="{E8BBE6D5-47EB-2371-5E23-F6301F19F4EE}"/>
              </a:ext>
            </a:extLst>
          </p:cNvPr>
          <p:cNvSpPr/>
          <p:nvPr/>
        </p:nvSpPr>
        <p:spPr>
          <a:xfrm>
            <a:off x="2435860" y="4699953"/>
            <a:ext cx="1047750" cy="484505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900" b="1" kern="120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NP duševné zdravie a dáta</a:t>
            </a:r>
            <a:endParaRPr lang="sk-SK" sz="11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3B8E9F9C-72C6-DFC9-1B45-0570A53F1672}"/>
              </a:ext>
            </a:extLst>
          </p:cNvPr>
          <p:cNvSpPr txBox="1"/>
          <p:nvPr/>
        </p:nvSpPr>
        <p:spPr>
          <a:xfrm>
            <a:off x="4875415" y="432230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OSTATNÉ ČINNOSTI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48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363" y="1365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4400" b="1" dirty="0">
                <a:solidFill>
                  <a:prstClr val="black"/>
                </a:solidFill>
                <a:latin typeface="Inka B Small Bl" panose="02000503060000020004" pitchFamily="50" charset="-18"/>
                <a:ea typeface="+mn-ea"/>
                <a:cs typeface="Inka B Small Bl" panose="02000503060000020004" pitchFamily="50" charset="-18"/>
              </a:rPr>
              <a:t>Inkluzívne vzdelávanie</a:t>
            </a:r>
            <a:endParaRPr lang="sk-SK" dirty="0">
              <a:latin typeface="Inka B Small Bl" panose="02000503060000020004"/>
            </a:endParaRPr>
          </a:p>
        </p:txBody>
      </p:sp>
      <p:sp>
        <p:nvSpPr>
          <p:cNvPr id="17" name="Zástupný objekt pre číslo snímky 16">
            <a:extLst>
              <a:ext uri="{FF2B5EF4-FFF2-40B4-BE49-F238E27FC236}">
                <a16:creationId xmlns:a16="http://schemas.microsoft.com/office/drawing/2014/main" id="{96A4BCC4-55FC-6292-C808-64142590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2462" y="6356350"/>
            <a:ext cx="911337" cy="365125"/>
          </a:xfrm>
        </p:spPr>
        <p:txBody>
          <a:bodyPr/>
          <a:lstStyle/>
          <a:p>
            <a:fld id="{22134868-04DC-447E-A5C0-008BBDFC7338}" type="slidenum">
              <a:rPr lang="sk-SK" smtClean="0"/>
              <a:t>8</a:t>
            </a:fld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D2E4EC5-FC11-DC60-EE80-525197BDA5F7}"/>
              </a:ext>
            </a:extLst>
          </p:cNvPr>
          <p:cNvSpPr txBox="1"/>
          <p:nvPr/>
        </p:nvSpPr>
        <p:spPr>
          <a:xfrm>
            <a:off x="1674379" y="1579396"/>
            <a:ext cx="884324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3000" b="0" i="0" dirty="0">
                <a:solidFill>
                  <a:srgbClr val="000000"/>
                </a:solidFill>
                <a:effectLst/>
                <a:latin typeface="Inka B Small Bl" panose="02000503060000020004"/>
              </a:rPr>
              <a:t>spoločné vzdelávanie detí na základe rovnosti príležitostí a rešpektovania ich individuálnych osobitostí</a:t>
            </a:r>
            <a:r>
              <a:rPr lang="sk-SK" sz="3000" dirty="0">
                <a:solidFill>
                  <a:srgbClr val="000000"/>
                </a:solidFill>
                <a:latin typeface="Inka B Small Bl" panose="02000503060000020004"/>
              </a:rPr>
              <a:t> a potrieb</a:t>
            </a:r>
            <a:r>
              <a:rPr lang="sk-SK" sz="3000" b="0" i="0" dirty="0">
                <a:solidFill>
                  <a:srgbClr val="000000"/>
                </a:solidFill>
                <a:effectLst/>
                <a:latin typeface="Inka B Small Bl" panose="02000503060000020004"/>
              </a:rPr>
              <a:t>, podporujúce ich aktívne zapojenie do výchovno-vzdelávacích činností. (§ 2 </a:t>
            </a:r>
            <a:r>
              <a:rPr lang="sk-SK" sz="3000" b="0" i="0" dirty="0" err="1">
                <a:solidFill>
                  <a:srgbClr val="000000"/>
                </a:solidFill>
                <a:effectLst/>
                <a:latin typeface="Inka B Small Bl" panose="02000503060000020004"/>
              </a:rPr>
              <a:t>ag</a:t>
            </a:r>
            <a:r>
              <a:rPr lang="sk-SK" sz="3000" b="0" i="0" dirty="0">
                <a:solidFill>
                  <a:srgbClr val="000000"/>
                </a:solidFill>
                <a:effectLst/>
                <a:latin typeface="Inka B Small Bl" panose="02000503060000020004"/>
              </a:rPr>
              <a:t>)</a:t>
            </a:r>
            <a:endParaRPr lang="sk-SK" sz="3000" dirty="0">
              <a:latin typeface="Inka B Small Bl" panose="02000503060000020004"/>
            </a:endParaRP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AC2FE734-6E1F-02F1-ED56-7B4D26F39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890428"/>
            <a:ext cx="10515600" cy="511243"/>
          </a:xfrm>
        </p:spPr>
        <p:txBody>
          <a:bodyPr>
            <a:normAutofit/>
          </a:bodyPr>
          <a:lstStyle/>
          <a:p>
            <a:r>
              <a:rPr lang="sk-SK" sz="2800" strike="sngStrike" dirty="0"/>
              <a:t>školská integrácia</a:t>
            </a:r>
            <a:r>
              <a:rPr lang="sk-SK" sz="2800" dirty="0"/>
              <a:t> – nahrádza sa </a:t>
            </a:r>
            <a:r>
              <a:rPr lang="sk-SK" sz="2800" dirty="0" err="1"/>
              <a:t>ŠVVP</a:t>
            </a:r>
            <a:r>
              <a:rPr lang="sk-SK" sz="2800" dirty="0"/>
              <a:t> a PO, podpora všetkých detí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821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861DF-1805-4431-AB25-3FD3FF2C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83" y="59256"/>
            <a:ext cx="8424936" cy="1320800"/>
          </a:xfrm>
        </p:spPr>
        <p:txBody>
          <a:bodyPr/>
          <a:lstStyle/>
          <a:p>
            <a:r>
              <a:rPr lang="sk-SK" b="1" dirty="0">
                <a:latin typeface="Inka B Small Bl" panose="02000503060000020004"/>
              </a:rPr>
              <a:t>Systém poradenstva a prevencie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94BCCF-DF2E-4C1B-B594-5C075BC6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5" y="1744449"/>
            <a:ext cx="7272288" cy="4548700"/>
          </a:xfrm>
        </p:spPr>
        <p:txBody>
          <a:bodyPr>
            <a:noAutofit/>
          </a:bodyPr>
          <a:lstStyle/>
          <a:p>
            <a:pPr indent="449580">
              <a:spcBef>
                <a:spcPts val="0"/>
              </a:spcBef>
              <a:spcAft>
                <a:spcPts val="600"/>
              </a:spcAft>
            </a:pPr>
            <a:r>
              <a:rPr lang="sk-SK" sz="2000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zmeny názvov (CPP, </a:t>
            </a:r>
            <a:r>
              <a:rPr lang="sk-SK" sz="2000" dirty="0" err="1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ŠCPP</a:t>
            </a:r>
            <a:r>
              <a:rPr lang="sk-SK" sz="2000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sk-SK" sz="2000" dirty="0" err="1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ZPP</a:t>
            </a:r>
            <a:endParaRPr lang="sk-SK" sz="2000" dirty="0">
              <a:latin typeface="Work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Bef>
                <a:spcPts val="0"/>
              </a:spcBef>
              <a:spcAft>
                <a:spcPts val="600"/>
              </a:spcAft>
            </a:pPr>
            <a:r>
              <a:rPr lang="sk-SK" sz="2000" dirty="0" err="1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ŠCPP</a:t>
            </a:r>
            <a:r>
              <a:rPr lang="sk-SK" sz="2000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oddelená od školy – posilnenie odborníkov </a:t>
            </a:r>
          </a:p>
          <a:p>
            <a:pPr indent="449580">
              <a:spcBef>
                <a:spcPts val="0"/>
              </a:spcBef>
              <a:spcAft>
                <a:spcPts val="600"/>
              </a:spcAft>
            </a:pPr>
            <a:r>
              <a:rPr lang="sk-SK" sz="2000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zmena cieľovej skupiny CPP</a:t>
            </a:r>
          </a:p>
          <a:p>
            <a:pPr indent="449580">
              <a:spcBef>
                <a:spcPts val="0"/>
              </a:spcBef>
              <a:spcAft>
                <a:spcPts val="600"/>
              </a:spcAft>
            </a:pPr>
            <a:r>
              <a:rPr lang="sk-SK" sz="2000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záväzné výkonové a obsahové </a:t>
            </a:r>
            <a:r>
              <a:rPr lang="sk-SK" sz="1800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ŠTANDARDY</a:t>
            </a:r>
            <a:endParaRPr lang="sk-SK" sz="2000" dirty="0">
              <a:latin typeface="Work Sans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Bef>
                <a:spcPts val="0"/>
              </a:spcBef>
              <a:spcAft>
                <a:spcPts val="600"/>
              </a:spcAft>
            </a:pPr>
            <a:r>
              <a:rPr lang="sk-SK" sz="1800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Školské podporné tímy (</a:t>
            </a:r>
            <a:r>
              <a:rPr lang="sk-SK" sz="1800" dirty="0" err="1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ŠPT</a:t>
            </a:r>
            <a:r>
              <a:rPr lang="sk-SK" sz="1800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449580">
              <a:spcBef>
                <a:spcPts val="200"/>
              </a:spcBef>
              <a:spcAft>
                <a:spcPts val="800"/>
              </a:spcAft>
            </a:pPr>
            <a:r>
              <a:rPr lang="sk-SK" sz="1800" dirty="0" err="1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OZ</a:t>
            </a:r>
            <a:r>
              <a:rPr lang="sk-SK" sz="1800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v CPP/</a:t>
            </a:r>
            <a:r>
              <a:rPr lang="sk-SK" sz="1800" dirty="0" err="1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ŠCPP</a:t>
            </a:r>
            <a:r>
              <a:rPr lang="sk-SK" sz="1800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môžu ísť do školy aj do rodiny</a:t>
            </a:r>
          </a:p>
          <a:p>
            <a:pPr indent="449580">
              <a:spcBef>
                <a:spcPts val="200"/>
              </a:spcBef>
              <a:spcAft>
                <a:spcPts val="800"/>
              </a:spcAft>
            </a:pPr>
            <a:r>
              <a:rPr lang="sk-SK" sz="1800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metodicky/odborne </a:t>
            </a:r>
            <a:r>
              <a:rPr lang="sk-SK" sz="1800" b="1" u="sng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usmerňuje ŠPT CPP</a:t>
            </a:r>
            <a:r>
              <a:rPr lang="sk-SK" sz="1800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nie riaditeľ školy </a:t>
            </a:r>
            <a:r>
              <a:rPr lang="sk-SK" sz="1600" dirty="0">
                <a:solidFill>
                  <a:schemeClr val="tx1"/>
                </a:solidFill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(§ 131 ods. </a:t>
            </a:r>
            <a:r>
              <a:rPr lang="sk-SK" sz="1600" dirty="0" err="1">
                <a:solidFill>
                  <a:schemeClr val="tx1"/>
                </a:solidFill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4h</a:t>
            </a:r>
            <a:r>
              <a:rPr lang="sk-SK" sz="1600" dirty="0">
                <a:solidFill>
                  <a:schemeClr val="tx1"/>
                </a:solidFill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sk-SK" sz="1600" dirty="0">
                <a:latin typeface="Work Sans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99564141-2EB2-4AE2-8B95-8693C9B6D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796925"/>
              </p:ext>
            </p:extLst>
          </p:nvPr>
        </p:nvGraphicFramePr>
        <p:xfrm>
          <a:off x="7345233" y="929244"/>
          <a:ext cx="4130914" cy="5497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0FE4491C-61C4-80FC-01C8-84069CD95B01}"/>
              </a:ext>
            </a:extLst>
          </p:cNvPr>
          <p:cNvSpPr txBox="1"/>
          <p:nvPr/>
        </p:nvSpPr>
        <p:spPr>
          <a:xfrm>
            <a:off x="224117" y="4939642"/>
            <a:ext cx="9019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sk-SK" sz="1200" dirty="0" err="1"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PZ</a:t>
            </a:r>
            <a:r>
              <a:rPr lang="sk-SK" sz="1200" dirty="0"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 = pedagogický zamestnanec (učitelia, asistenti, školskí špeciálni pedagógovia)</a:t>
            </a:r>
          </a:p>
          <a:p>
            <a:r>
              <a:rPr lang="sk-SK" sz="1200" dirty="0"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sk-SK" sz="1200" dirty="0" err="1"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OZ</a:t>
            </a:r>
            <a:r>
              <a:rPr lang="sk-SK" sz="1200" dirty="0"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 = odborní zamestnanci (psychológ, sociálny, liečebný a špeciálny pedagóg, logopéd a sociálny pracovník)</a:t>
            </a:r>
          </a:p>
          <a:p>
            <a:r>
              <a:rPr lang="sk-SK" sz="1200" dirty="0">
                <a:latin typeface="Inka B Small Bl" panose="02000503060000020004"/>
                <a:ea typeface="Calibri" panose="020F0502020204030204" pitchFamily="34" charset="0"/>
                <a:cs typeface="Times New Roman" panose="02020603050405020304" pitchFamily="18" charset="0"/>
              </a:rPr>
              <a:t>* CPP = centrum poradenstva a prevencie</a:t>
            </a:r>
          </a:p>
          <a:p>
            <a:r>
              <a:rPr lang="sk-SK" sz="1200" dirty="0">
                <a:latin typeface="Inka B Small Bl" panose="02000503060000020004"/>
                <a:cs typeface="Times New Roman" panose="02020603050405020304" pitchFamily="18" charset="0"/>
              </a:rPr>
              <a:t>* </a:t>
            </a:r>
            <a:r>
              <a:rPr lang="sk-SK" sz="1200" dirty="0" err="1">
                <a:latin typeface="Inka B Small Bl" panose="02000503060000020004"/>
                <a:cs typeface="Times New Roman" panose="02020603050405020304" pitchFamily="18" charset="0"/>
              </a:rPr>
              <a:t>ŠCPP</a:t>
            </a:r>
            <a:r>
              <a:rPr lang="sk-SK" sz="1200" dirty="0">
                <a:latin typeface="Inka B Small Bl" panose="02000503060000020004"/>
                <a:cs typeface="Times New Roman" panose="02020603050405020304" pitchFamily="18" charset="0"/>
              </a:rPr>
              <a:t> = špecializované centrum poradenstva a prevencie</a:t>
            </a:r>
          </a:p>
          <a:p>
            <a:r>
              <a:rPr lang="sk-SK" sz="1200" dirty="0">
                <a:latin typeface="Inka B Small Bl" panose="02000503060000020004"/>
                <a:cs typeface="Times New Roman" panose="02020603050405020304" pitchFamily="18" charset="0"/>
              </a:rPr>
              <a:t>* </a:t>
            </a:r>
            <a:r>
              <a:rPr lang="sk-SK" sz="1200" dirty="0" err="1">
                <a:latin typeface="Inka B Small Bl" panose="02000503060000020004"/>
                <a:cs typeface="Times New Roman" panose="02020603050405020304" pitchFamily="18" charset="0"/>
              </a:rPr>
              <a:t>ZPP</a:t>
            </a:r>
            <a:r>
              <a:rPr lang="sk-SK" sz="1200" dirty="0">
                <a:latin typeface="Inka B Small Bl" panose="02000503060000020004"/>
                <a:cs typeface="Times New Roman" panose="02020603050405020304" pitchFamily="18" charset="0"/>
              </a:rPr>
              <a:t> = zariadenia poradenstva a prevencie</a:t>
            </a:r>
          </a:p>
          <a:p>
            <a:r>
              <a:rPr lang="sk-SK" sz="1200" dirty="0">
                <a:latin typeface="Inka B Small Bl" panose="02000503060000020004"/>
                <a:cs typeface="Times New Roman" panose="02020603050405020304" pitchFamily="18" charset="0"/>
              </a:rPr>
              <a:t>* DC, </a:t>
            </a:r>
            <a:r>
              <a:rPr lang="sk-SK" sz="1200" dirty="0" err="1">
                <a:latin typeface="Inka B Small Bl" panose="02000503060000020004"/>
                <a:cs typeface="Times New Roman" panose="02020603050405020304" pitchFamily="18" charset="0"/>
              </a:rPr>
              <a:t>RC</a:t>
            </a:r>
            <a:r>
              <a:rPr lang="sk-SK" sz="1200" dirty="0">
                <a:latin typeface="Inka B Small Bl" panose="02000503060000020004"/>
                <a:cs typeface="Times New Roman" panose="02020603050405020304" pitchFamily="18" charset="0"/>
              </a:rPr>
              <a:t> = diagnostické centrum, reedukačné centrum</a:t>
            </a:r>
          </a:p>
        </p:txBody>
      </p:sp>
    </p:spTree>
    <p:extLst>
      <p:ext uri="{BB962C8B-B14F-4D97-AF65-F5344CB8AC3E}">
        <p14:creationId xmlns:p14="http://schemas.microsoft.com/office/powerpoint/2010/main" val="370202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6bbe1f-588a-4bb6-993d-bb8ef8596927" xsi:nil="true"/>
    <lcf76f155ced4ddcb4097134ff3c332f xmlns="bae49c78-3014-4ab1-abd1-448a4f01f27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D46D92A8105418E4D4DBE10AAEA48" ma:contentTypeVersion="18" ma:contentTypeDescription="Umožňuje vytvoriť nový dokument." ma:contentTypeScope="" ma:versionID="79e98977fe2c17c7bf721327f25c625f">
  <xsd:schema xmlns:xsd="http://www.w3.org/2001/XMLSchema" xmlns:xs="http://www.w3.org/2001/XMLSchema" xmlns:p="http://schemas.microsoft.com/office/2006/metadata/properties" xmlns:ns2="bae49c78-3014-4ab1-abd1-448a4f01f276" xmlns:ns3="b86bbe1f-588a-4bb6-993d-bb8ef8596927" targetNamespace="http://schemas.microsoft.com/office/2006/metadata/properties" ma:root="true" ma:fieldsID="e525632d03e3a085a766978a1623a94d" ns2:_="" ns3:_="">
    <xsd:import namespace="bae49c78-3014-4ab1-abd1-448a4f01f276"/>
    <xsd:import namespace="b86bbe1f-588a-4bb6-993d-bb8ef85969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49c78-3014-4ab1-abd1-448a4f01f2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a" ma:readOnly="false" ma:fieldId="{5cf76f15-5ced-4ddc-b409-7134ff3c332f}" ma:taxonomyMulti="true" ma:sspId="c69afa1d-292c-4ed6-8e53-360d15ac7f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bbe1f-588a-4bb6-993d-bb8ef859692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874390-ad3d-49e9-ae38-15f08957a7a8}" ma:internalName="TaxCatchAll" ma:showField="CatchAllData" ma:web="b86bbe1f-588a-4bb6-993d-bb8ef85969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3F25B-D598-4D62-B960-C3B539EE0F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9ABD2C-71C8-4FD6-B49D-BB5A1082513F}">
  <ds:schemaRefs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94d6e7a-b36e-4672-a991-5584bb23cffc"/>
    <ds:schemaRef ds:uri="059726fc-c83c-4dea-8f3c-8f40468ce1e0"/>
    <ds:schemaRef ds:uri="b86bbe1f-588a-4bb6-993d-bb8ef8596927"/>
    <ds:schemaRef ds:uri="bae49c78-3014-4ab1-abd1-448a4f01f276"/>
  </ds:schemaRefs>
</ds:datastoreItem>
</file>

<file path=customXml/itemProps3.xml><?xml version="1.0" encoding="utf-8"?>
<ds:datastoreItem xmlns:ds="http://schemas.openxmlformats.org/officeDocument/2006/customXml" ds:itemID="{26A1895F-B831-4B5F-8776-503EF1C96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e49c78-3014-4ab1-abd1-448a4f01f276"/>
    <ds:schemaRef ds:uri="b86bbe1f-588a-4bb6-993d-bb8ef85969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2399</Words>
  <Application>Microsoft Office PowerPoint</Application>
  <PresentationFormat>Širokouhlá</PresentationFormat>
  <Paragraphs>533</Paragraphs>
  <Slides>19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Inka B Small Bl</vt:lpstr>
      <vt:lpstr>Symbol</vt:lpstr>
      <vt:lpstr>Times New Roman</vt:lpstr>
      <vt:lpstr>Work Sans</vt:lpstr>
      <vt:lpstr>Motív balíka Office</vt:lpstr>
      <vt:lpstr>  Reformy, legislatíva a činnosti na podporu detí v riziku  v rezorte školstva</vt:lpstr>
      <vt:lpstr> MULTIDISCIPLINÁRNA LEGISLATÍVA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Inkluzívne vzdelávanie</vt:lpstr>
      <vt:lpstr>Systém poradenstva a prevencie</vt:lpstr>
      <vt:lpstr>Podporné opatrenia (PO) § 145a) školského zákona</vt:lpstr>
      <vt:lpstr>Financovanie PO - link</vt:lpstr>
      <vt:lpstr>Špeciálne výchovno-vzdelávacie potreby (ŠVVP)</vt:lpstr>
      <vt:lpstr>Dôležité predpisy a legislatíva</vt:lpstr>
      <vt:lpstr>Novely 2026</vt:lpstr>
      <vt:lpstr>Úprava dochádzky žiakov</vt:lpstr>
      <vt:lpstr>KOMPETENČNÉ PREPOJENIA 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Komplexný prístup v školách</dc:title>
  <dc:creator>Zuzana Krnáčová</dc:creator>
  <cp:lastModifiedBy>Alena Alscher</cp:lastModifiedBy>
  <cp:revision>16</cp:revision>
  <dcterms:created xsi:type="dcterms:W3CDTF">2023-05-06T19:47:30Z</dcterms:created>
  <dcterms:modified xsi:type="dcterms:W3CDTF">2025-11-04T07:31:46Z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0x010100C5DD46D92A8105418E4D4DBE10AAEA48</vt:lpwstr>
  </property>
  <property fmtid="{D5CDD505-2E9C-101B-9397-08002B2CF9AE}" pid="3" name="MediaServiceImageTags">
    <vt:lpwstr/>
  </property>
</Properties>
</file>